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8" r:id="rId4"/>
  </p:sldMasterIdLst>
  <p:notesMasterIdLst>
    <p:notesMasterId r:id="rId17"/>
  </p:notesMasterIdLst>
  <p:handoutMasterIdLst>
    <p:handoutMasterId r:id="rId18"/>
  </p:handoutMasterIdLst>
  <p:sldIdLst>
    <p:sldId id="350" r:id="rId5"/>
    <p:sldId id="366" r:id="rId6"/>
    <p:sldId id="353" r:id="rId7"/>
    <p:sldId id="356" r:id="rId8"/>
    <p:sldId id="365" r:id="rId9"/>
    <p:sldId id="367" r:id="rId10"/>
    <p:sldId id="369" r:id="rId11"/>
    <p:sldId id="368" r:id="rId12"/>
    <p:sldId id="370" r:id="rId13"/>
    <p:sldId id="371" r:id="rId14"/>
    <p:sldId id="372" r:id="rId15"/>
    <p:sldId id="343" r:id="rId16"/>
  </p:sldIdLst>
  <p:sldSz cx="12192000" cy="6858000"/>
  <p:notesSz cx="6858000" cy="9144000"/>
  <p:defaultTextStyle>
    <a:defPPr rtl="0">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51CA29-7521-46A2-AD57-5BCC5D1CE975}" v="10" dt="2024-11-10T14:22:34.0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226" autoAdjust="0"/>
  </p:normalViewPr>
  <p:slideViewPr>
    <p:cSldViewPr snapToGrid="0">
      <p:cViewPr>
        <p:scale>
          <a:sx n="69" d="100"/>
          <a:sy n="69" d="100"/>
        </p:scale>
        <p:origin x="564" y="68"/>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showGuides="1">
      <p:cViewPr varScale="1">
        <p:scale>
          <a:sx n="99" d="100"/>
          <a:sy n="99" d="100"/>
        </p:scale>
        <p:origin x="357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wden, Laura (Energy Commodities &amp; Utilities)" userId="ddeabeed-e80d-4766-aead-d7727693c9b7" providerId="ADAL" clId="{6D51CA29-7521-46A2-AD57-5BCC5D1CE975}"/>
    <pc:docChg chg="undo custSel modSld">
      <pc:chgData name="Lowden, Laura (Energy Commodities &amp; Utilities)" userId="ddeabeed-e80d-4766-aead-d7727693c9b7" providerId="ADAL" clId="{6D51CA29-7521-46A2-AD57-5BCC5D1CE975}" dt="2024-11-10T14:29:16.404" v="4882" actId="13926"/>
      <pc:docMkLst>
        <pc:docMk/>
      </pc:docMkLst>
      <pc:sldChg chg="addSp delSp modSp mod">
        <pc:chgData name="Lowden, Laura (Energy Commodities &amp; Utilities)" userId="ddeabeed-e80d-4766-aead-d7727693c9b7" providerId="ADAL" clId="{6D51CA29-7521-46A2-AD57-5BCC5D1CE975}" dt="2024-11-10T14:22:44.439" v="4605" actId="478"/>
        <pc:sldMkLst>
          <pc:docMk/>
          <pc:sldMk cId="2336677316" sldId="343"/>
        </pc:sldMkLst>
        <pc:spChg chg="del mod">
          <ac:chgData name="Lowden, Laura (Energy Commodities &amp; Utilities)" userId="ddeabeed-e80d-4766-aead-d7727693c9b7" providerId="ADAL" clId="{6D51CA29-7521-46A2-AD57-5BCC5D1CE975}" dt="2024-11-10T14:22:41.772" v="4604" actId="478"/>
          <ac:spMkLst>
            <pc:docMk/>
            <pc:sldMk cId="2336677316" sldId="343"/>
            <ac:spMk id="2" creationId="{51DF3D98-3C30-4CFC-8643-C81E829C8C25}"/>
          </ac:spMkLst>
        </pc:spChg>
        <pc:spChg chg="del">
          <ac:chgData name="Lowden, Laura (Energy Commodities &amp; Utilities)" userId="ddeabeed-e80d-4766-aead-d7727693c9b7" providerId="ADAL" clId="{6D51CA29-7521-46A2-AD57-5BCC5D1CE975}" dt="2024-11-10T14:22:34.085" v="4603"/>
          <ac:spMkLst>
            <pc:docMk/>
            <pc:sldMk cId="2336677316" sldId="343"/>
            <ac:spMk id="4" creationId="{328DF547-948E-1C44-01EB-33F3E1516415}"/>
          </ac:spMkLst>
        </pc:spChg>
        <pc:spChg chg="add del mod">
          <ac:chgData name="Lowden, Laura (Energy Commodities &amp; Utilities)" userId="ddeabeed-e80d-4766-aead-d7727693c9b7" providerId="ADAL" clId="{6D51CA29-7521-46A2-AD57-5BCC5D1CE975}" dt="2024-11-10T14:22:44.439" v="4605" actId="478"/>
          <ac:spMkLst>
            <pc:docMk/>
            <pc:sldMk cId="2336677316" sldId="343"/>
            <ac:spMk id="5" creationId="{D4419646-05E7-A429-EA93-E808831CD137}"/>
          </ac:spMkLst>
        </pc:spChg>
        <pc:spChg chg="mod">
          <ac:chgData name="Lowden, Laura (Energy Commodities &amp; Utilities)" userId="ddeabeed-e80d-4766-aead-d7727693c9b7" providerId="ADAL" clId="{6D51CA29-7521-46A2-AD57-5BCC5D1CE975}" dt="2024-11-09T09:39:47.725" v="2960" actId="207"/>
          <ac:spMkLst>
            <pc:docMk/>
            <pc:sldMk cId="2336677316" sldId="343"/>
            <ac:spMk id="11" creationId="{F0F25866-5DB1-334A-8037-692579FBDE39}"/>
          </ac:spMkLst>
        </pc:spChg>
        <pc:picChg chg="add mod">
          <ac:chgData name="Lowden, Laura (Energy Commodities &amp; Utilities)" userId="ddeabeed-e80d-4766-aead-d7727693c9b7" providerId="ADAL" clId="{6D51CA29-7521-46A2-AD57-5BCC5D1CE975}" dt="2024-11-10T14:22:34.085" v="4603"/>
          <ac:picMkLst>
            <pc:docMk/>
            <pc:sldMk cId="2336677316" sldId="343"/>
            <ac:picMk id="2050" creationId="{D28FD597-A785-40C6-CA73-25ACE225530E}"/>
          </ac:picMkLst>
        </pc:picChg>
      </pc:sldChg>
      <pc:sldChg chg="delSp modSp mod">
        <pc:chgData name="Lowden, Laura (Energy Commodities &amp; Utilities)" userId="ddeabeed-e80d-4766-aead-d7727693c9b7" providerId="ADAL" clId="{6D51CA29-7521-46A2-AD57-5BCC5D1CE975}" dt="2024-11-10T13:51:27.267" v="4285" actId="123"/>
        <pc:sldMkLst>
          <pc:docMk/>
          <pc:sldMk cId="2521537536" sldId="353"/>
        </pc:sldMkLst>
        <pc:spChg chg="del mod">
          <ac:chgData name="Lowden, Laura (Energy Commodities &amp; Utilities)" userId="ddeabeed-e80d-4766-aead-d7727693c9b7" providerId="ADAL" clId="{6D51CA29-7521-46A2-AD57-5BCC5D1CE975}" dt="2024-11-10T13:45:12.919" v="3862" actId="478"/>
          <ac:spMkLst>
            <pc:docMk/>
            <pc:sldMk cId="2521537536" sldId="353"/>
            <ac:spMk id="4" creationId="{B9865729-8F7C-E34E-AA31-9352CF6D9EB9}"/>
          </ac:spMkLst>
        </pc:spChg>
        <pc:spChg chg="del">
          <ac:chgData name="Lowden, Laura (Energy Commodities &amp; Utilities)" userId="ddeabeed-e80d-4766-aead-d7727693c9b7" providerId="ADAL" clId="{6D51CA29-7521-46A2-AD57-5BCC5D1CE975}" dt="2024-11-10T13:45:15.825" v="3863" actId="478"/>
          <ac:spMkLst>
            <pc:docMk/>
            <pc:sldMk cId="2521537536" sldId="353"/>
            <ac:spMk id="5" creationId="{234E9584-EA07-9B45-9700-4AD3524B82A0}"/>
          </ac:spMkLst>
        </pc:spChg>
        <pc:spChg chg="del">
          <ac:chgData name="Lowden, Laura (Energy Commodities &amp; Utilities)" userId="ddeabeed-e80d-4766-aead-d7727693c9b7" providerId="ADAL" clId="{6D51CA29-7521-46A2-AD57-5BCC5D1CE975}" dt="2024-11-10T13:45:20.034" v="3864" actId="478"/>
          <ac:spMkLst>
            <pc:docMk/>
            <pc:sldMk cId="2521537536" sldId="353"/>
            <ac:spMk id="6" creationId="{54AEFD4E-3C68-714D-803E-EF85A323B95F}"/>
          </ac:spMkLst>
        </pc:spChg>
        <pc:spChg chg="mod">
          <ac:chgData name="Lowden, Laura (Energy Commodities &amp; Utilities)" userId="ddeabeed-e80d-4766-aead-d7727693c9b7" providerId="ADAL" clId="{6D51CA29-7521-46A2-AD57-5BCC5D1CE975}" dt="2024-11-10T13:51:27.267" v="4285" actId="123"/>
          <ac:spMkLst>
            <pc:docMk/>
            <pc:sldMk cId="2521537536" sldId="353"/>
            <ac:spMk id="7" creationId="{9DA89C40-2D94-654B-21D8-70C7BCB892FC}"/>
          </ac:spMkLst>
        </pc:spChg>
      </pc:sldChg>
      <pc:sldChg chg="addSp delSp modSp mod">
        <pc:chgData name="Lowden, Laura (Energy Commodities &amp; Utilities)" userId="ddeabeed-e80d-4766-aead-d7727693c9b7" providerId="ADAL" clId="{6D51CA29-7521-46A2-AD57-5BCC5D1CE975}" dt="2024-11-10T13:51:19.836" v="4284" actId="123"/>
        <pc:sldMkLst>
          <pc:docMk/>
          <pc:sldMk cId="188845726" sldId="356"/>
        </pc:sldMkLst>
        <pc:spChg chg="mod">
          <ac:chgData name="Lowden, Laura (Energy Commodities &amp; Utilities)" userId="ddeabeed-e80d-4766-aead-d7727693c9b7" providerId="ADAL" clId="{6D51CA29-7521-46A2-AD57-5BCC5D1CE975}" dt="2024-11-09T08:45:18.290" v="14" actId="20577"/>
          <ac:spMkLst>
            <pc:docMk/>
            <pc:sldMk cId="188845726" sldId="356"/>
            <ac:spMk id="3" creationId="{01EB1D7F-284F-6F46-99FA-EBB8ED69D7EA}"/>
          </ac:spMkLst>
        </pc:spChg>
        <pc:spChg chg="mod">
          <ac:chgData name="Lowden, Laura (Energy Commodities &amp; Utilities)" userId="ddeabeed-e80d-4766-aead-d7727693c9b7" providerId="ADAL" clId="{6D51CA29-7521-46A2-AD57-5BCC5D1CE975}" dt="2024-11-10T13:49:37.167" v="4134" actId="123"/>
          <ac:spMkLst>
            <pc:docMk/>
            <pc:sldMk cId="188845726" sldId="356"/>
            <ac:spMk id="11" creationId="{69B26C61-D5D7-CC42-848C-158367DB8216}"/>
          </ac:spMkLst>
        </pc:spChg>
        <pc:spChg chg="mod">
          <ac:chgData name="Lowden, Laura (Energy Commodities &amp; Utilities)" userId="ddeabeed-e80d-4766-aead-d7727693c9b7" providerId="ADAL" clId="{6D51CA29-7521-46A2-AD57-5BCC5D1CE975}" dt="2024-11-10T13:48:33.200" v="4129" actId="1076"/>
          <ac:spMkLst>
            <pc:docMk/>
            <pc:sldMk cId="188845726" sldId="356"/>
            <ac:spMk id="28" creationId="{4701D69A-6C27-B7EF-AF32-460DBD85E4F2}"/>
          </ac:spMkLst>
        </pc:spChg>
        <pc:spChg chg="mod">
          <ac:chgData name="Lowden, Laura (Energy Commodities &amp; Utilities)" userId="ddeabeed-e80d-4766-aead-d7727693c9b7" providerId="ADAL" clId="{6D51CA29-7521-46A2-AD57-5BCC5D1CE975}" dt="2024-11-10T13:51:19.836" v="4284" actId="123"/>
          <ac:spMkLst>
            <pc:docMk/>
            <pc:sldMk cId="188845726" sldId="356"/>
            <ac:spMk id="31" creationId="{78E38093-4B5E-2D55-2638-5C1ACB9E1633}"/>
          </ac:spMkLst>
        </pc:spChg>
        <pc:spChg chg="add del mod">
          <ac:chgData name="Lowden, Laura (Energy Commodities &amp; Utilities)" userId="ddeabeed-e80d-4766-aead-d7727693c9b7" providerId="ADAL" clId="{6D51CA29-7521-46A2-AD57-5BCC5D1CE975}" dt="2024-11-09T13:54:10.451" v="3801"/>
          <ac:spMkLst>
            <pc:docMk/>
            <pc:sldMk cId="188845726" sldId="356"/>
            <ac:spMk id="33" creationId="{172AF1F1-6B10-A47F-B60D-76C0B3C11EB1}"/>
          </ac:spMkLst>
        </pc:spChg>
        <pc:spChg chg="add del mod">
          <ac:chgData name="Lowden, Laura (Energy Commodities &amp; Utilities)" userId="ddeabeed-e80d-4766-aead-d7727693c9b7" providerId="ADAL" clId="{6D51CA29-7521-46A2-AD57-5BCC5D1CE975}" dt="2024-11-09T13:54:48.802" v="3804" actId="22"/>
          <ac:spMkLst>
            <pc:docMk/>
            <pc:sldMk cId="188845726" sldId="356"/>
            <ac:spMk id="35" creationId="{6AD812AE-C500-1535-7F18-06053C20934F}"/>
          </ac:spMkLst>
        </pc:spChg>
        <pc:spChg chg="add del mod">
          <ac:chgData name="Lowden, Laura (Energy Commodities &amp; Utilities)" userId="ddeabeed-e80d-4766-aead-d7727693c9b7" providerId="ADAL" clId="{6D51CA29-7521-46A2-AD57-5BCC5D1CE975}" dt="2024-11-09T13:55:13.906" v="3810"/>
          <ac:spMkLst>
            <pc:docMk/>
            <pc:sldMk cId="188845726" sldId="356"/>
            <ac:spMk id="45" creationId="{DC5C7067-87DC-7DE9-405D-3CB69EB8243D}"/>
          </ac:spMkLst>
        </pc:spChg>
        <pc:picChg chg="del">
          <ac:chgData name="Lowden, Laura (Energy Commodities &amp; Utilities)" userId="ddeabeed-e80d-4766-aead-d7727693c9b7" providerId="ADAL" clId="{6D51CA29-7521-46A2-AD57-5BCC5D1CE975}" dt="2024-11-09T13:53:50.120" v="3799" actId="478"/>
          <ac:picMkLst>
            <pc:docMk/>
            <pc:sldMk cId="188845726" sldId="356"/>
            <ac:picMk id="19" creationId="{EF9CA003-7E17-ED41-92AE-D8D98C0825A7}"/>
          </ac:picMkLst>
        </pc:picChg>
        <pc:picChg chg="del">
          <ac:chgData name="Lowden, Laura (Energy Commodities &amp; Utilities)" userId="ddeabeed-e80d-4766-aead-d7727693c9b7" providerId="ADAL" clId="{6D51CA29-7521-46A2-AD57-5BCC5D1CE975}" dt="2024-11-09T13:53:43.127" v="3797" actId="478"/>
          <ac:picMkLst>
            <pc:docMk/>
            <pc:sldMk cId="188845726" sldId="356"/>
            <ac:picMk id="37" creationId="{A6DA57CA-945B-4A0F-8110-3C4D57993698}"/>
          </ac:picMkLst>
        </pc:picChg>
        <pc:picChg chg="add mod">
          <ac:chgData name="Lowden, Laura (Energy Commodities &amp; Utilities)" userId="ddeabeed-e80d-4766-aead-d7727693c9b7" providerId="ADAL" clId="{6D51CA29-7521-46A2-AD57-5BCC5D1CE975}" dt="2024-11-09T13:54:11.346" v="3803" actId="962"/>
          <ac:picMkLst>
            <pc:docMk/>
            <pc:sldMk cId="188845726" sldId="356"/>
            <ac:picMk id="38" creationId="{34C4A100-A028-FAD8-F8B8-15C3438F78C0}"/>
          </ac:picMkLst>
        </pc:picChg>
        <pc:picChg chg="add del mod ord">
          <ac:chgData name="Lowden, Laura (Energy Commodities &amp; Utilities)" userId="ddeabeed-e80d-4766-aead-d7727693c9b7" providerId="ADAL" clId="{6D51CA29-7521-46A2-AD57-5BCC5D1CE975}" dt="2024-11-09T13:55:11.292" v="3809" actId="478"/>
          <ac:picMkLst>
            <pc:docMk/>
            <pc:sldMk cId="188845726" sldId="356"/>
            <ac:picMk id="40" creationId="{AF262878-3501-AF8D-EBA9-BC237DD31643}"/>
          </ac:picMkLst>
        </pc:picChg>
        <pc:picChg chg="add del mod">
          <ac:chgData name="Lowden, Laura (Energy Commodities &amp; Utilities)" userId="ddeabeed-e80d-4766-aead-d7727693c9b7" providerId="ADAL" clId="{6D51CA29-7521-46A2-AD57-5BCC5D1CE975}" dt="2024-11-09T13:55:09.308" v="3808" actId="478"/>
          <ac:picMkLst>
            <pc:docMk/>
            <pc:sldMk cId="188845726" sldId="356"/>
            <ac:picMk id="43" creationId="{E069EDA9-4302-32B2-7AC6-889AE5CD07CB}"/>
          </ac:picMkLst>
        </pc:picChg>
        <pc:picChg chg="add mod">
          <ac:chgData name="Lowden, Laura (Energy Commodities &amp; Utilities)" userId="ddeabeed-e80d-4766-aead-d7727693c9b7" providerId="ADAL" clId="{6D51CA29-7521-46A2-AD57-5BCC5D1CE975}" dt="2024-11-09T13:55:18.960" v="3813" actId="1076"/>
          <ac:picMkLst>
            <pc:docMk/>
            <pc:sldMk cId="188845726" sldId="356"/>
            <ac:picMk id="47" creationId="{6F73DEDA-BBF5-C575-43F9-E0FC1E850040}"/>
          </ac:picMkLst>
        </pc:picChg>
      </pc:sldChg>
      <pc:sldChg chg="addSp delSp modSp mod">
        <pc:chgData name="Lowden, Laura (Energy Commodities &amp; Utilities)" userId="ddeabeed-e80d-4766-aead-d7727693c9b7" providerId="ADAL" clId="{6D51CA29-7521-46A2-AD57-5BCC5D1CE975}" dt="2024-11-10T14:14:36.104" v="4534" actId="1076"/>
        <pc:sldMkLst>
          <pc:docMk/>
          <pc:sldMk cId="3206176160" sldId="365"/>
        </pc:sldMkLst>
        <pc:spChg chg="del">
          <ac:chgData name="Lowden, Laura (Energy Commodities &amp; Utilities)" userId="ddeabeed-e80d-4766-aead-d7727693c9b7" providerId="ADAL" clId="{6D51CA29-7521-46A2-AD57-5BCC5D1CE975}" dt="2024-11-10T13:51:53.209" v="4288" actId="478"/>
          <ac:spMkLst>
            <pc:docMk/>
            <pc:sldMk cId="3206176160" sldId="365"/>
            <ac:spMk id="4" creationId="{B9865729-8F7C-E34E-AA31-9352CF6D9EB9}"/>
          </ac:spMkLst>
        </pc:spChg>
        <pc:spChg chg="del">
          <ac:chgData name="Lowden, Laura (Energy Commodities &amp; Utilities)" userId="ddeabeed-e80d-4766-aead-d7727693c9b7" providerId="ADAL" clId="{6D51CA29-7521-46A2-AD57-5BCC5D1CE975}" dt="2024-11-10T13:51:46.691" v="4286" actId="478"/>
          <ac:spMkLst>
            <pc:docMk/>
            <pc:sldMk cId="3206176160" sldId="365"/>
            <ac:spMk id="5" creationId="{234E9584-EA07-9B45-9700-4AD3524B82A0}"/>
          </ac:spMkLst>
        </pc:spChg>
        <pc:spChg chg="del">
          <ac:chgData name="Lowden, Laura (Energy Commodities &amp; Utilities)" userId="ddeabeed-e80d-4766-aead-d7727693c9b7" providerId="ADAL" clId="{6D51CA29-7521-46A2-AD57-5BCC5D1CE975}" dt="2024-11-10T13:51:50.140" v="4287" actId="478"/>
          <ac:spMkLst>
            <pc:docMk/>
            <pc:sldMk cId="3206176160" sldId="365"/>
            <ac:spMk id="6" creationId="{54AEFD4E-3C68-714D-803E-EF85A323B95F}"/>
          </ac:spMkLst>
        </pc:spChg>
        <pc:spChg chg="mod">
          <ac:chgData name="Lowden, Laura (Energy Commodities &amp; Utilities)" userId="ddeabeed-e80d-4766-aead-d7727693c9b7" providerId="ADAL" clId="{6D51CA29-7521-46A2-AD57-5BCC5D1CE975}" dt="2024-11-10T13:56:35.184" v="4308" actId="1076"/>
          <ac:spMkLst>
            <pc:docMk/>
            <pc:sldMk cId="3206176160" sldId="365"/>
            <ac:spMk id="7" creationId="{9DA89C40-2D94-654B-21D8-70C7BCB892FC}"/>
          </ac:spMkLst>
        </pc:spChg>
        <pc:picChg chg="add mod">
          <ac:chgData name="Lowden, Laura (Energy Commodities &amp; Utilities)" userId="ddeabeed-e80d-4766-aead-d7727693c9b7" providerId="ADAL" clId="{6D51CA29-7521-46A2-AD57-5BCC5D1CE975}" dt="2024-11-10T14:14:36.104" v="4534" actId="1076"/>
          <ac:picMkLst>
            <pc:docMk/>
            <pc:sldMk cId="3206176160" sldId="365"/>
            <ac:picMk id="8" creationId="{7E947E24-E57E-7DDC-DA15-67AE0A23B17E}"/>
          </ac:picMkLst>
        </pc:picChg>
      </pc:sldChg>
      <pc:sldChg chg="delSp modSp mod">
        <pc:chgData name="Lowden, Laura (Energy Commodities &amp; Utilities)" userId="ddeabeed-e80d-4766-aead-d7727693c9b7" providerId="ADAL" clId="{6D51CA29-7521-46A2-AD57-5BCC5D1CE975}" dt="2024-11-09T09:37:30.362" v="2911" actId="20577"/>
        <pc:sldMkLst>
          <pc:docMk/>
          <pc:sldMk cId="96068570" sldId="366"/>
        </pc:sldMkLst>
        <pc:spChg chg="del">
          <ac:chgData name="Lowden, Laura (Energy Commodities &amp; Utilities)" userId="ddeabeed-e80d-4766-aead-d7727693c9b7" providerId="ADAL" clId="{6D51CA29-7521-46A2-AD57-5BCC5D1CE975}" dt="2024-11-09T09:37:01.518" v="2907" actId="478"/>
          <ac:spMkLst>
            <pc:docMk/>
            <pc:sldMk cId="96068570" sldId="366"/>
            <ac:spMk id="15" creationId="{B160BE06-EC01-1145-BF3B-C02AC24955C4}"/>
          </ac:spMkLst>
        </pc:spChg>
        <pc:spChg chg="del">
          <ac:chgData name="Lowden, Laura (Energy Commodities &amp; Utilities)" userId="ddeabeed-e80d-4766-aead-d7727693c9b7" providerId="ADAL" clId="{6D51CA29-7521-46A2-AD57-5BCC5D1CE975}" dt="2024-11-09T09:37:03.651" v="2908" actId="478"/>
          <ac:spMkLst>
            <pc:docMk/>
            <pc:sldMk cId="96068570" sldId="366"/>
            <ac:spMk id="16" creationId="{1EAEE347-BDD8-5349-BB37-C8938BFCFF4C}"/>
          </ac:spMkLst>
        </pc:spChg>
        <pc:spChg chg="del">
          <ac:chgData name="Lowden, Laura (Energy Commodities &amp; Utilities)" userId="ddeabeed-e80d-4766-aead-d7727693c9b7" providerId="ADAL" clId="{6D51CA29-7521-46A2-AD57-5BCC5D1CE975}" dt="2024-11-09T09:37:06.006" v="2909" actId="478"/>
          <ac:spMkLst>
            <pc:docMk/>
            <pc:sldMk cId="96068570" sldId="366"/>
            <ac:spMk id="17" creationId="{32DA2B67-BDBB-C945-988B-6C0D86F697CE}"/>
          </ac:spMkLst>
        </pc:spChg>
        <pc:spChg chg="mod">
          <ac:chgData name="Lowden, Laura (Energy Commodities &amp; Utilities)" userId="ddeabeed-e80d-4766-aead-d7727693c9b7" providerId="ADAL" clId="{6D51CA29-7521-46A2-AD57-5BCC5D1CE975}" dt="2024-11-09T09:37:28.568" v="2910" actId="20577"/>
          <ac:spMkLst>
            <pc:docMk/>
            <pc:sldMk cId="96068570" sldId="366"/>
            <ac:spMk id="35" creationId="{AE3B5A2C-F797-FE7F-8A80-EC78222ECE0A}"/>
          </ac:spMkLst>
        </pc:spChg>
        <pc:spChg chg="mod">
          <ac:chgData name="Lowden, Laura (Energy Commodities &amp; Utilities)" userId="ddeabeed-e80d-4766-aead-d7727693c9b7" providerId="ADAL" clId="{6D51CA29-7521-46A2-AD57-5BCC5D1CE975}" dt="2024-11-09T09:37:30.362" v="2911" actId="20577"/>
          <ac:spMkLst>
            <pc:docMk/>
            <pc:sldMk cId="96068570" sldId="366"/>
            <ac:spMk id="46" creationId="{C58D7FC4-4E29-C723-899A-D2F79053FFD1}"/>
          </ac:spMkLst>
        </pc:spChg>
        <pc:spChg chg="mod">
          <ac:chgData name="Lowden, Laura (Energy Commodities &amp; Utilities)" userId="ddeabeed-e80d-4766-aead-d7727693c9b7" providerId="ADAL" clId="{6D51CA29-7521-46A2-AD57-5BCC5D1CE975}" dt="2024-11-09T08:58:50.267" v="858" actId="20577"/>
          <ac:spMkLst>
            <pc:docMk/>
            <pc:sldMk cId="96068570" sldId="366"/>
            <ac:spMk id="49" creationId="{53B95E44-FD8A-32FF-47C3-7715A4F0B2BD}"/>
          </ac:spMkLst>
        </pc:spChg>
      </pc:sldChg>
      <pc:sldChg chg="addSp delSp modSp mod">
        <pc:chgData name="Lowden, Laura (Energy Commodities &amp; Utilities)" userId="ddeabeed-e80d-4766-aead-d7727693c9b7" providerId="ADAL" clId="{6D51CA29-7521-46A2-AD57-5BCC5D1CE975}" dt="2024-11-10T14:14:11.984" v="4530" actId="27636"/>
        <pc:sldMkLst>
          <pc:docMk/>
          <pc:sldMk cId="2567688479" sldId="367"/>
        </pc:sldMkLst>
        <pc:spChg chg="mod">
          <ac:chgData name="Lowden, Laura (Energy Commodities &amp; Utilities)" userId="ddeabeed-e80d-4766-aead-d7727693c9b7" providerId="ADAL" clId="{6D51CA29-7521-46A2-AD57-5BCC5D1CE975}" dt="2024-11-10T14:08:30.612" v="4339" actId="20577"/>
          <ac:spMkLst>
            <pc:docMk/>
            <pc:sldMk cId="2567688479" sldId="367"/>
            <ac:spMk id="3" creationId="{6339315B-8AAE-A946-ABBF-894F2E4B1338}"/>
          </ac:spMkLst>
        </pc:spChg>
        <pc:spChg chg="del mod">
          <ac:chgData name="Lowden, Laura (Energy Commodities &amp; Utilities)" userId="ddeabeed-e80d-4766-aead-d7727693c9b7" providerId="ADAL" clId="{6D51CA29-7521-46A2-AD57-5BCC5D1CE975}" dt="2024-11-09T08:52:17.029" v="667" actId="478"/>
          <ac:spMkLst>
            <pc:docMk/>
            <pc:sldMk cId="2567688479" sldId="367"/>
            <ac:spMk id="4" creationId="{B9865729-8F7C-E34E-AA31-9352CF6D9EB9}"/>
          </ac:spMkLst>
        </pc:spChg>
        <pc:spChg chg="del">
          <ac:chgData name="Lowden, Laura (Energy Commodities &amp; Utilities)" userId="ddeabeed-e80d-4766-aead-d7727693c9b7" providerId="ADAL" clId="{6D51CA29-7521-46A2-AD57-5BCC5D1CE975}" dt="2024-11-09T08:52:18.792" v="668" actId="478"/>
          <ac:spMkLst>
            <pc:docMk/>
            <pc:sldMk cId="2567688479" sldId="367"/>
            <ac:spMk id="5" creationId="{234E9584-EA07-9B45-9700-4AD3524B82A0}"/>
          </ac:spMkLst>
        </pc:spChg>
        <pc:spChg chg="del">
          <ac:chgData name="Lowden, Laura (Energy Commodities &amp; Utilities)" userId="ddeabeed-e80d-4766-aead-d7727693c9b7" providerId="ADAL" clId="{6D51CA29-7521-46A2-AD57-5BCC5D1CE975}" dt="2024-11-09T08:52:21.646" v="669" actId="478"/>
          <ac:spMkLst>
            <pc:docMk/>
            <pc:sldMk cId="2567688479" sldId="367"/>
            <ac:spMk id="6" creationId="{54AEFD4E-3C68-714D-803E-EF85A323B95F}"/>
          </ac:spMkLst>
        </pc:spChg>
        <pc:spChg chg="mod">
          <ac:chgData name="Lowden, Laura (Energy Commodities &amp; Utilities)" userId="ddeabeed-e80d-4766-aead-d7727693c9b7" providerId="ADAL" clId="{6D51CA29-7521-46A2-AD57-5BCC5D1CE975}" dt="2024-11-10T14:14:11.984" v="4530" actId="27636"/>
          <ac:spMkLst>
            <pc:docMk/>
            <pc:sldMk cId="2567688479" sldId="367"/>
            <ac:spMk id="7" creationId="{9DA89C40-2D94-654B-21D8-70C7BCB892FC}"/>
          </ac:spMkLst>
        </pc:spChg>
        <pc:picChg chg="add del mod">
          <ac:chgData name="Lowden, Laura (Energy Commodities &amp; Utilities)" userId="ddeabeed-e80d-4766-aead-d7727693c9b7" providerId="ADAL" clId="{6D51CA29-7521-46A2-AD57-5BCC5D1CE975}" dt="2024-11-09T08:51:53.015" v="660" actId="478"/>
          <ac:picMkLst>
            <pc:docMk/>
            <pc:sldMk cId="2567688479" sldId="367"/>
            <ac:picMk id="8" creationId="{1A7FAD30-C46D-43A4-99C3-221EA08BC11B}"/>
          </ac:picMkLst>
        </pc:picChg>
        <pc:picChg chg="add mod">
          <ac:chgData name="Lowden, Laura (Energy Commodities &amp; Utilities)" userId="ddeabeed-e80d-4766-aead-d7727693c9b7" providerId="ADAL" clId="{6D51CA29-7521-46A2-AD57-5BCC5D1CE975}" dt="2024-11-09T08:52:04.415" v="665" actId="14100"/>
          <ac:picMkLst>
            <pc:docMk/>
            <pc:sldMk cId="2567688479" sldId="367"/>
            <ac:picMk id="10" creationId="{4266B83A-FA5F-7C48-38F7-C562050E0413}"/>
          </ac:picMkLst>
        </pc:picChg>
      </pc:sldChg>
      <pc:sldChg chg="addSp delSp modSp mod">
        <pc:chgData name="Lowden, Laura (Energy Commodities &amp; Utilities)" userId="ddeabeed-e80d-4766-aead-d7727693c9b7" providerId="ADAL" clId="{6D51CA29-7521-46A2-AD57-5BCC5D1CE975}" dt="2024-11-10T14:24:39.707" v="4700" actId="20577"/>
        <pc:sldMkLst>
          <pc:docMk/>
          <pc:sldMk cId="2778207405" sldId="368"/>
        </pc:sldMkLst>
        <pc:spChg chg="mod">
          <ac:chgData name="Lowden, Laura (Energy Commodities &amp; Utilities)" userId="ddeabeed-e80d-4766-aead-d7727693c9b7" providerId="ADAL" clId="{6D51CA29-7521-46A2-AD57-5BCC5D1CE975}" dt="2024-11-09T08:58:30.039" v="854" actId="20577"/>
          <ac:spMkLst>
            <pc:docMk/>
            <pc:sldMk cId="2778207405" sldId="368"/>
            <ac:spMk id="3" creationId="{6339315B-8AAE-A946-ABBF-894F2E4B1338}"/>
          </ac:spMkLst>
        </pc:spChg>
        <pc:spChg chg="del">
          <ac:chgData name="Lowden, Laura (Energy Commodities &amp; Utilities)" userId="ddeabeed-e80d-4766-aead-d7727693c9b7" providerId="ADAL" clId="{6D51CA29-7521-46A2-AD57-5BCC5D1CE975}" dt="2024-11-09T13:53:24.899" v="3794" actId="478"/>
          <ac:spMkLst>
            <pc:docMk/>
            <pc:sldMk cId="2778207405" sldId="368"/>
            <ac:spMk id="4" creationId="{B9865729-8F7C-E34E-AA31-9352CF6D9EB9}"/>
          </ac:spMkLst>
        </pc:spChg>
        <pc:spChg chg="del">
          <ac:chgData name="Lowden, Laura (Energy Commodities &amp; Utilities)" userId="ddeabeed-e80d-4766-aead-d7727693c9b7" providerId="ADAL" clId="{6D51CA29-7521-46A2-AD57-5BCC5D1CE975}" dt="2024-11-09T13:53:27.594" v="3795" actId="478"/>
          <ac:spMkLst>
            <pc:docMk/>
            <pc:sldMk cId="2778207405" sldId="368"/>
            <ac:spMk id="5" creationId="{234E9584-EA07-9B45-9700-4AD3524B82A0}"/>
          </ac:spMkLst>
        </pc:spChg>
        <pc:spChg chg="del">
          <ac:chgData name="Lowden, Laura (Energy Commodities &amp; Utilities)" userId="ddeabeed-e80d-4766-aead-d7727693c9b7" providerId="ADAL" clId="{6D51CA29-7521-46A2-AD57-5BCC5D1CE975}" dt="2024-11-09T13:53:30.959" v="3796" actId="478"/>
          <ac:spMkLst>
            <pc:docMk/>
            <pc:sldMk cId="2778207405" sldId="368"/>
            <ac:spMk id="6" creationId="{54AEFD4E-3C68-714D-803E-EF85A323B95F}"/>
          </ac:spMkLst>
        </pc:spChg>
        <pc:spChg chg="mod">
          <ac:chgData name="Lowden, Laura (Energy Commodities &amp; Utilities)" userId="ddeabeed-e80d-4766-aead-d7727693c9b7" providerId="ADAL" clId="{6D51CA29-7521-46A2-AD57-5BCC5D1CE975}" dt="2024-11-10T14:24:39.707" v="4700" actId="20577"/>
          <ac:spMkLst>
            <pc:docMk/>
            <pc:sldMk cId="2778207405" sldId="368"/>
            <ac:spMk id="7" creationId="{9DA89C40-2D94-654B-21D8-70C7BCB892FC}"/>
          </ac:spMkLst>
        </pc:spChg>
        <pc:picChg chg="add mod">
          <ac:chgData name="Lowden, Laura (Energy Commodities &amp; Utilities)" userId="ddeabeed-e80d-4766-aead-d7727693c9b7" providerId="ADAL" clId="{6D51CA29-7521-46A2-AD57-5BCC5D1CE975}" dt="2024-11-10T14:15:39.886" v="4589" actId="14100"/>
          <ac:picMkLst>
            <pc:docMk/>
            <pc:sldMk cId="2778207405" sldId="368"/>
            <ac:picMk id="8" creationId="{4AFB70C2-687A-0382-DEDE-622637421561}"/>
          </ac:picMkLst>
        </pc:picChg>
      </pc:sldChg>
      <pc:sldChg chg="addSp delSp modSp mod">
        <pc:chgData name="Lowden, Laura (Energy Commodities &amp; Utilities)" userId="ddeabeed-e80d-4766-aead-d7727693c9b7" providerId="ADAL" clId="{6D51CA29-7521-46A2-AD57-5BCC5D1CE975}" dt="2024-11-10T14:29:16.404" v="4882" actId="13926"/>
        <pc:sldMkLst>
          <pc:docMk/>
          <pc:sldMk cId="1571013240" sldId="369"/>
        </pc:sldMkLst>
        <pc:spChg chg="mod">
          <ac:chgData name="Lowden, Laura (Energy Commodities &amp; Utilities)" userId="ddeabeed-e80d-4766-aead-d7727693c9b7" providerId="ADAL" clId="{6D51CA29-7521-46A2-AD57-5BCC5D1CE975}" dt="2024-11-09T08:52:42.145" v="683" actId="20577"/>
          <ac:spMkLst>
            <pc:docMk/>
            <pc:sldMk cId="1571013240" sldId="369"/>
            <ac:spMk id="3" creationId="{6339315B-8AAE-A946-ABBF-894F2E4B1338}"/>
          </ac:spMkLst>
        </pc:spChg>
        <pc:spChg chg="del mod">
          <ac:chgData name="Lowden, Laura (Energy Commodities &amp; Utilities)" userId="ddeabeed-e80d-4766-aead-d7727693c9b7" providerId="ADAL" clId="{6D51CA29-7521-46A2-AD57-5BCC5D1CE975}" dt="2024-11-09T08:54:51.941" v="763" actId="478"/>
          <ac:spMkLst>
            <pc:docMk/>
            <pc:sldMk cId="1571013240" sldId="369"/>
            <ac:spMk id="4" creationId="{B9865729-8F7C-E34E-AA31-9352CF6D9EB9}"/>
          </ac:spMkLst>
        </pc:spChg>
        <pc:spChg chg="del">
          <ac:chgData name="Lowden, Laura (Energy Commodities &amp; Utilities)" userId="ddeabeed-e80d-4766-aead-d7727693c9b7" providerId="ADAL" clId="{6D51CA29-7521-46A2-AD57-5BCC5D1CE975}" dt="2024-11-09T08:54:54.040" v="764" actId="478"/>
          <ac:spMkLst>
            <pc:docMk/>
            <pc:sldMk cId="1571013240" sldId="369"/>
            <ac:spMk id="5" creationId="{234E9584-EA07-9B45-9700-4AD3524B82A0}"/>
          </ac:spMkLst>
        </pc:spChg>
        <pc:spChg chg="del">
          <ac:chgData name="Lowden, Laura (Energy Commodities &amp; Utilities)" userId="ddeabeed-e80d-4766-aead-d7727693c9b7" providerId="ADAL" clId="{6D51CA29-7521-46A2-AD57-5BCC5D1CE975}" dt="2024-11-09T08:54:56.724" v="765" actId="478"/>
          <ac:spMkLst>
            <pc:docMk/>
            <pc:sldMk cId="1571013240" sldId="369"/>
            <ac:spMk id="6" creationId="{54AEFD4E-3C68-714D-803E-EF85A323B95F}"/>
          </ac:spMkLst>
        </pc:spChg>
        <pc:spChg chg="mod">
          <ac:chgData name="Lowden, Laura (Energy Commodities &amp; Utilities)" userId="ddeabeed-e80d-4766-aead-d7727693c9b7" providerId="ADAL" clId="{6D51CA29-7521-46A2-AD57-5BCC5D1CE975}" dt="2024-11-10T14:29:16.404" v="4882" actId="13926"/>
          <ac:spMkLst>
            <pc:docMk/>
            <pc:sldMk cId="1571013240" sldId="369"/>
            <ac:spMk id="7" creationId="{9DA89C40-2D94-654B-21D8-70C7BCB892FC}"/>
          </ac:spMkLst>
        </pc:spChg>
        <pc:picChg chg="add mod">
          <ac:chgData name="Lowden, Laura (Energy Commodities &amp; Utilities)" userId="ddeabeed-e80d-4766-aead-d7727693c9b7" providerId="ADAL" clId="{6D51CA29-7521-46A2-AD57-5BCC5D1CE975}" dt="2024-11-09T08:54:44.769" v="761" actId="1076"/>
          <ac:picMkLst>
            <pc:docMk/>
            <pc:sldMk cId="1571013240" sldId="369"/>
            <ac:picMk id="8" creationId="{669A1442-85F5-3AAA-487F-D335D1E50195}"/>
          </ac:picMkLst>
        </pc:picChg>
      </pc:sldChg>
      <pc:sldChg chg="addSp delSp modSp mod">
        <pc:chgData name="Lowden, Laura (Energy Commodities &amp; Utilities)" userId="ddeabeed-e80d-4766-aead-d7727693c9b7" providerId="ADAL" clId="{6D51CA29-7521-46A2-AD57-5BCC5D1CE975}" dt="2024-11-10T14:16:39.962" v="4594" actId="27636"/>
        <pc:sldMkLst>
          <pc:docMk/>
          <pc:sldMk cId="4103877460" sldId="370"/>
        </pc:sldMkLst>
        <pc:spChg chg="mod">
          <ac:chgData name="Lowden, Laura (Energy Commodities &amp; Utilities)" userId="ddeabeed-e80d-4766-aead-d7727693c9b7" providerId="ADAL" clId="{6D51CA29-7521-46A2-AD57-5BCC5D1CE975}" dt="2024-11-10T14:16:03.343" v="4591" actId="1076"/>
          <ac:spMkLst>
            <pc:docMk/>
            <pc:sldMk cId="4103877460" sldId="370"/>
            <ac:spMk id="3" creationId="{6339315B-8AAE-A946-ABBF-894F2E4B1338}"/>
          </ac:spMkLst>
        </pc:spChg>
        <pc:spChg chg="del">
          <ac:chgData name="Lowden, Laura (Energy Commodities &amp; Utilities)" userId="ddeabeed-e80d-4766-aead-d7727693c9b7" providerId="ADAL" clId="{6D51CA29-7521-46A2-AD57-5BCC5D1CE975}" dt="2024-11-09T09:18:30.949" v="2086" actId="478"/>
          <ac:spMkLst>
            <pc:docMk/>
            <pc:sldMk cId="4103877460" sldId="370"/>
            <ac:spMk id="4" creationId="{B9865729-8F7C-E34E-AA31-9352CF6D9EB9}"/>
          </ac:spMkLst>
        </pc:spChg>
        <pc:spChg chg="del">
          <ac:chgData name="Lowden, Laura (Energy Commodities &amp; Utilities)" userId="ddeabeed-e80d-4766-aead-d7727693c9b7" providerId="ADAL" clId="{6D51CA29-7521-46A2-AD57-5BCC5D1CE975}" dt="2024-11-09T09:18:29.453" v="2085" actId="478"/>
          <ac:spMkLst>
            <pc:docMk/>
            <pc:sldMk cId="4103877460" sldId="370"/>
            <ac:spMk id="5" creationId="{234E9584-EA07-9B45-9700-4AD3524B82A0}"/>
          </ac:spMkLst>
        </pc:spChg>
        <pc:spChg chg="del">
          <ac:chgData name="Lowden, Laura (Energy Commodities &amp; Utilities)" userId="ddeabeed-e80d-4766-aead-d7727693c9b7" providerId="ADAL" clId="{6D51CA29-7521-46A2-AD57-5BCC5D1CE975}" dt="2024-11-09T09:18:33.210" v="2087" actId="478"/>
          <ac:spMkLst>
            <pc:docMk/>
            <pc:sldMk cId="4103877460" sldId="370"/>
            <ac:spMk id="6" creationId="{54AEFD4E-3C68-714D-803E-EF85A323B95F}"/>
          </ac:spMkLst>
        </pc:spChg>
        <pc:spChg chg="mod">
          <ac:chgData name="Lowden, Laura (Energy Commodities &amp; Utilities)" userId="ddeabeed-e80d-4766-aead-d7727693c9b7" providerId="ADAL" clId="{6D51CA29-7521-46A2-AD57-5BCC5D1CE975}" dt="2024-11-10T14:16:39.962" v="4594" actId="27636"/>
          <ac:spMkLst>
            <pc:docMk/>
            <pc:sldMk cId="4103877460" sldId="370"/>
            <ac:spMk id="7" creationId="{9DA89C40-2D94-654B-21D8-70C7BCB892FC}"/>
          </ac:spMkLst>
        </pc:spChg>
        <pc:picChg chg="add del mod">
          <ac:chgData name="Lowden, Laura (Energy Commodities &amp; Utilities)" userId="ddeabeed-e80d-4766-aead-d7727693c9b7" providerId="ADAL" clId="{6D51CA29-7521-46A2-AD57-5BCC5D1CE975}" dt="2024-11-09T13:56:38.441" v="3818" actId="478"/>
          <ac:picMkLst>
            <pc:docMk/>
            <pc:sldMk cId="4103877460" sldId="370"/>
            <ac:picMk id="8" creationId="{7E46653F-5A22-48ED-0383-F2D656037BF5}"/>
          </ac:picMkLst>
        </pc:picChg>
        <pc:picChg chg="add mod">
          <ac:chgData name="Lowden, Laura (Energy Commodities &amp; Utilities)" userId="ddeabeed-e80d-4766-aead-d7727693c9b7" providerId="ADAL" clId="{6D51CA29-7521-46A2-AD57-5BCC5D1CE975}" dt="2024-11-09T13:57:34.216" v="3826" actId="1076"/>
          <ac:picMkLst>
            <pc:docMk/>
            <pc:sldMk cId="4103877460" sldId="370"/>
            <ac:picMk id="10" creationId="{A7021A51-20E4-FFC2-EC96-5CFBB694777E}"/>
          </ac:picMkLst>
        </pc:picChg>
        <pc:picChg chg="add mod">
          <ac:chgData name="Lowden, Laura (Energy Commodities &amp; Utilities)" userId="ddeabeed-e80d-4766-aead-d7727693c9b7" providerId="ADAL" clId="{6D51CA29-7521-46A2-AD57-5BCC5D1CE975}" dt="2024-11-09T13:57:46.548" v="3829" actId="14100"/>
          <ac:picMkLst>
            <pc:docMk/>
            <pc:sldMk cId="4103877460" sldId="370"/>
            <ac:picMk id="12" creationId="{4E1BFA80-1201-C1EB-CFCB-CE4C78970D06}"/>
          </ac:picMkLst>
        </pc:picChg>
      </pc:sldChg>
      <pc:sldChg chg="addSp delSp modSp mod">
        <pc:chgData name="Lowden, Laura (Energy Commodities &amp; Utilities)" userId="ddeabeed-e80d-4766-aead-d7727693c9b7" providerId="ADAL" clId="{6D51CA29-7521-46A2-AD57-5BCC5D1CE975}" dt="2024-11-10T14:20:20.686" v="4599" actId="14100"/>
        <pc:sldMkLst>
          <pc:docMk/>
          <pc:sldMk cId="4068717191" sldId="371"/>
        </pc:sldMkLst>
        <pc:spChg chg="mod">
          <ac:chgData name="Lowden, Laura (Energy Commodities &amp; Utilities)" userId="ddeabeed-e80d-4766-aead-d7727693c9b7" providerId="ADAL" clId="{6D51CA29-7521-46A2-AD57-5BCC5D1CE975}" dt="2024-11-10T14:12:22.209" v="4389" actId="20577"/>
          <ac:spMkLst>
            <pc:docMk/>
            <pc:sldMk cId="4068717191" sldId="371"/>
            <ac:spMk id="3" creationId="{6339315B-8AAE-A946-ABBF-894F2E4B1338}"/>
          </ac:spMkLst>
        </pc:spChg>
        <pc:spChg chg="del">
          <ac:chgData name="Lowden, Laura (Energy Commodities &amp; Utilities)" userId="ddeabeed-e80d-4766-aead-d7727693c9b7" providerId="ADAL" clId="{6D51CA29-7521-46A2-AD57-5BCC5D1CE975}" dt="2024-11-09T14:01:55.597" v="3839" actId="478"/>
          <ac:spMkLst>
            <pc:docMk/>
            <pc:sldMk cId="4068717191" sldId="371"/>
            <ac:spMk id="4" creationId="{B9865729-8F7C-E34E-AA31-9352CF6D9EB9}"/>
          </ac:spMkLst>
        </pc:spChg>
        <pc:spChg chg="del">
          <ac:chgData name="Lowden, Laura (Energy Commodities &amp; Utilities)" userId="ddeabeed-e80d-4766-aead-d7727693c9b7" providerId="ADAL" clId="{6D51CA29-7521-46A2-AD57-5BCC5D1CE975}" dt="2024-11-09T14:01:57.765" v="3840" actId="478"/>
          <ac:spMkLst>
            <pc:docMk/>
            <pc:sldMk cId="4068717191" sldId="371"/>
            <ac:spMk id="5" creationId="{234E9584-EA07-9B45-9700-4AD3524B82A0}"/>
          </ac:spMkLst>
        </pc:spChg>
        <pc:spChg chg="del">
          <ac:chgData name="Lowden, Laura (Energy Commodities &amp; Utilities)" userId="ddeabeed-e80d-4766-aead-d7727693c9b7" providerId="ADAL" clId="{6D51CA29-7521-46A2-AD57-5BCC5D1CE975}" dt="2024-11-09T14:01:59.449" v="3841" actId="478"/>
          <ac:spMkLst>
            <pc:docMk/>
            <pc:sldMk cId="4068717191" sldId="371"/>
            <ac:spMk id="6" creationId="{54AEFD4E-3C68-714D-803E-EF85A323B95F}"/>
          </ac:spMkLst>
        </pc:spChg>
        <pc:spChg chg="mod">
          <ac:chgData name="Lowden, Laura (Energy Commodities &amp; Utilities)" userId="ddeabeed-e80d-4766-aead-d7727693c9b7" providerId="ADAL" clId="{6D51CA29-7521-46A2-AD57-5BCC5D1CE975}" dt="2024-11-10T14:17:02.895" v="4595" actId="14100"/>
          <ac:spMkLst>
            <pc:docMk/>
            <pc:sldMk cId="4068717191" sldId="371"/>
            <ac:spMk id="7" creationId="{9DA89C40-2D94-654B-21D8-70C7BCB892FC}"/>
          </ac:spMkLst>
        </pc:spChg>
        <pc:picChg chg="add mod">
          <ac:chgData name="Lowden, Laura (Energy Commodities &amp; Utilities)" userId="ddeabeed-e80d-4766-aead-d7727693c9b7" providerId="ADAL" clId="{6D51CA29-7521-46A2-AD57-5BCC5D1CE975}" dt="2024-11-10T14:20:20.686" v="4599" actId="14100"/>
          <ac:picMkLst>
            <pc:docMk/>
            <pc:sldMk cId="4068717191" sldId="371"/>
            <ac:picMk id="1026" creationId="{8466D144-44E6-4C3A-7ED1-9602AECA3250}"/>
          </ac:picMkLst>
        </pc:picChg>
      </pc:sldChg>
      <pc:sldChg chg="modSp mod">
        <pc:chgData name="Lowden, Laura (Energy Commodities &amp; Utilities)" userId="ddeabeed-e80d-4766-aead-d7727693c9b7" providerId="ADAL" clId="{6D51CA29-7521-46A2-AD57-5BCC5D1CE975}" dt="2024-11-10T14:20:57.519" v="4602" actId="6549"/>
        <pc:sldMkLst>
          <pc:docMk/>
          <pc:sldMk cId="2115080888" sldId="372"/>
        </pc:sldMkLst>
        <pc:spChg chg="mod">
          <ac:chgData name="Lowden, Laura (Energy Commodities &amp; Utilities)" userId="ddeabeed-e80d-4766-aead-d7727693c9b7" providerId="ADAL" clId="{6D51CA29-7521-46A2-AD57-5BCC5D1CE975}" dt="2024-11-09T09:28:38.747" v="2511" actId="20577"/>
          <ac:spMkLst>
            <pc:docMk/>
            <pc:sldMk cId="2115080888" sldId="372"/>
            <ac:spMk id="3" creationId="{6339315B-8AAE-A946-ABBF-894F2E4B1338}"/>
          </ac:spMkLst>
        </pc:spChg>
        <pc:spChg chg="mod">
          <ac:chgData name="Lowden, Laura (Energy Commodities &amp; Utilities)" userId="ddeabeed-e80d-4766-aead-d7727693c9b7" providerId="ADAL" clId="{6D51CA29-7521-46A2-AD57-5BCC5D1CE975}" dt="2024-11-10T14:20:57.519" v="4602" actId="6549"/>
          <ac:spMkLst>
            <pc:docMk/>
            <pc:sldMk cId="2115080888" sldId="372"/>
            <ac:spMk id="7" creationId="{9DA89C40-2D94-654B-21D8-70C7BCB892F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95B66E5-15AA-4745-8A67-3CE257BEE39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4" name="Footer Placeholder 3">
            <a:extLst>
              <a:ext uri="{FF2B5EF4-FFF2-40B4-BE49-F238E27FC236}">
                <a16:creationId xmlns:a16="http://schemas.microsoft.com/office/drawing/2014/main" id="{AC844A45-21B3-834A-A491-E4E4B9DC117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5" name="Slide Number Placeholder 4">
            <a:extLst>
              <a:ext uri="{FF2B5EF4-FFF2-40B4-BE49-F238E27FC236}">
                <a16:creationId xmlns:a16="http://schemas.microsoft.com/office/drawing/2014/main" id="{AC039FDB-18A0-074D-8BA3-A4C3DE896AF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E6D13E5-4CEC-3A4A-8E5D-AFCEE7512EEC}" type="slidenum">
              <a:rPr lang="en-GB" smtClean="0"/>
              <a:t>‹#›</a:t>
            </a:fld>
            <a:endParaRPr lang="en-GB"/>
          </a:p>
        </p:txBody>
      </p:sp>
    </p:spTree>
    <p:extLst>
      <p:ext uri="{BB962C8B-B14F-4D97-AF65-F5344CB8AC3E}">
        <p14:creationId xmlns:p14="http://schemas.microsoft.com/office/powerpoint/2010/main" val="26532284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noProof="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CA15AE-E040-4F31-96C6-FD066D034FFB}" type="datetime1">
              <a:rPr lang="en-GB" smtClean="0"/>
              <a:pPr/>
              <a:t>10/11/2024</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Quarter level</a:t>
            </a:r>
          </a:p>
          <a:p>
            <a:pPr lvl="4" rtl="0"/>
            <a:r>
              <a:rPr lang="en-GB"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noProof="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A89C7E07-3C67-C64C-8DA0-0404F6303970}" type="slidenum">
              <a:rPr lang="en-GB" noProof="0" smtClean="0"/>
              <a:t>‹#›</a:t>
            </a:fld>
            <a:endParaRPr lang="en-GB" noProof="0"/>
          </a:p>
        </p:txBody>
      </p:sp>
    </p:spTree>
    <p:extLst>
      <p:ext uri="{BB962C8B-B14F-4D97-AF65-F5344CB8AC3E}">
        <p14:creationId xmlns:p14="http://schemas.microsoft.com/office/powerpoint/2010/main" val="4032528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A89C7E07-3C67-C64C-8DA0-0404F6303970}" type="slidenum">
              <a:rPr lang="en-GB" smtClean="0"/>
              <a:t>1</a:t>
            </a:fld>
            <a:endParaRPr lang="en-GB"/>
          </a:p>
        </p:txBody>
      </p:sp>
    </p:spTree>
    <p:extLst>
      <p:ext uri="{BB962C8B-B14F-4D97-AF65-F5344CB8AC3E}">
        <p14:creationId xmlns:p14="http://schemas.microsoft.com/office/powerpoint/2010/main" val="3346581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A89C7E07-3C67-C64C-8DA0-0404F6303970}" type="slidenum">
              <a:rPr lang="en-GB" smtClean="0"/>
              <a:t>10</a:t>
            </a:fld>
            <a:endParaRPr lang="en-GB"/>
          </a:p>
        </p:txBody>
      </p:sp>
    </p:spTree>
    <p:extLst>
      <p:ext uri="{BB962C8B-B14F-4D97-AF65-F5344CB8AC3E}">
        <p14:creationId xmlns:p14="http://schemas.microsoft.com/office/powerpoint/2010/main" val="38377007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A89C7E07-3C67-C64C-8DA0-0404F6303970}" type="slidenum">
              <a:rPr lang="en-GB" smtClean="0"/>
              <a:t>11</a:t>
            </a:fld>
            <a:endParaRPr lang="en-GB"/>
          </a:p>
        </p:txBody>
      </p:sp>
    </p:spTree>
    <p:extLst>
      <p:ext uri="{BB962C8B-B14F-4D97-AF65-F5344CB8AC3E}">
        <p14:creationId xmlns:p14="http://schemas.microsoft.com/office/powerpoint/2010/main" val="34084041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A89C7E07-3C67-C64C-8DA0-0404F6303970}" type="slidenum">
              <a:rPr lang="en-GB" smtClean="0"/>
              <a:t>12</a:t>
            </a:fld>
            <a:endParaRPr lang="en-GB"/>
          </a:p>
        </p:txBody>
      </p:sp>
    </p:spTree>
    <p:extLst>
      <p:ext uri="{BB962C8B-B14F-4D97-AF65-F5344CB8AC3E}">
        <p14:creationId xmlns:p14="http://schemas.microsoft.com/office/powerpoint/2010/main" val="18238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A89C7E07-3C67-C64C-8DA0-0404F6303970}" type="slidenum">
              <a:rPr lang="en-GB" smtClean="0"/>
              <a:t>2</a:t>
            </a:fld>
            <a:endParaRPr lang="en-GB"/>
          </a:p>
        </p:txBody>
      </p:sp>
    </p:spTree>
    <p:extLst>
      <p:ext uri="{BB962C8B-B14F-4D97-AF65-F5344CB8AC3E}">
        <p14:creationId xmlns:p14="http://schemas.microsoft.com/office/powerpoint/2010/main" val="3557995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A89C7E07-3C67-C64C-8DA0-0404F6303970}" type="slidenum">
              <a:rPr lang="en-GB" smtClean="0"/>
              <a:t>3</a:t>
            </a:fld>
            <a:endParaRPr lang="en-GB"/>
          </a:p>
        </p:txBody>
      </p:sp>
    </p:spTree>
    <p:extLst>
      <p:ext uri="{BB962C8B-B14F-4D97-AF65-F5344CB8AC3E}">
        <p14:creationId xmlns:p14="http://schemas.microsoft.com/office/powerpoint/2010/main" val="4096229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A89C7E07-3C67-C64C-8DA0-0404F6303970}" type="slidenum">
              <a:rPr lang="en-GB" smtClean="0"/>
              <a:t>4</a:t>
            </a:fld>
            <a:endParaRPr lang="en-GB"/>
          </a:p>
        </p:txBody>
      </p:sp>
    </p:spTree>
    <p:extLst>
      <p:ext uri="{BB962C8B-B14F-4D97-AF65-F5344CB8AC3E}">
        <p14:creationId xmlns:p14="http://schemas.microsoft.com/office/powerpoint/2010/main" val="2727308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A89C7E07-3C67-C64C-8DA0-0404F6303970}" type="slidenum">
              <a:rPr lang="en-GB" smtClean="0"/>
              <a:t>5</a:t>
            </a:fld>
            <a:endParaRPr lang="en-GB"/>
          </a:p>
        </p:txBody>
      </p:sp>
    </p:spTree>
    <p:extLst>
      <p:ext uri="{BB962C8B-B14F-4D97-AF65-F5344CB8AC3E}">
        <p14:creationId xmlns:p14="http://schemas.microsoft.com/office/powerpoint/2010/main" val="12799406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A89C7E07-3C67-C64C-8DA0-0404F6303970}" type="slidenum">
              <a:rPr lang="en-GB" smtClean="0"/>
              <a:t>6</a:t>
            </a:fld>
            <a:endParaRPr lang="en-GB"/>
          </a:p>
        </p:txBody>
      </p:sp>
    </p:spTree>
    <p:extLst>
      <p:ext uri="{BB962C8B-B14F-4D97-AF65-F5344CB8AC3E}">
        <p14:creationId xmlns:p14="http://schemas.microsoft.com/office/powerpoint/2010/main" val="32676406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A89C7E07-3C67-C64C-8DA0-0404F6303970}" type="slidenum">
              <a:rPr lang="en-GB" smtClean="0"/>
              <a:t>7</a:t>
            </a:fld>
            <a:endParaRPr lang="en-GB"/>
          </a:p>
        </p:txBody>
      </p:sp>
    </p:spTree>
    <p:extLst>
      <p:ext uri="{BB962C8B-B14F-4D97-AF65-F5344CB8AC3E}">
        <p14:creationId xmlns:p14="http://schemas.microsoft.com/office/powerpoint/2010/main" val="40350960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A89C7E07-3C67-C64C-8DA0-0404F6303970}" type="slidenum">
              <a:rPr lang="en-GB" smtClean="0"/>
              <a:t>8</a:t>
            </a:fld>
            <a:endParaRPr lang="en-GB"/>
          </a:p>
        </p:txBody>
      </p:sp>
    </p:spTree>
    <p:extLst>
      <p:ext uri="{BB962C8B-B14F-4D97-AF65-F5344CB8AC3E}">
        <p14:creationId xmlns:p14="http://schemas.microsoft.com/office/powerpoint/2010/main" val="27114763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A89C7E07-3C67-C64C-8DA0-0404F6303970}" type="slidenum">
              <a:rPr lang="en-GB" smtClean="0"/>
              <a:t>9</a:t>
            </a:fld>
            <a:endParaRPr lang="en-GB"/>
          </a:p>
        </p:txBody>
      </p:sp>
    </p:spTree>
    <p:extLst>
      <p:ext uri="{BB962C8B-B14F-4D97-AF65-F5344CB8AC3E}">
        <p14:creationId xmlns:p14="http://schemas.microsoft.com/office/powerpoint/2010/main" val="6144041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p:nvPr>
        </p:nvSpPr>
        <p:spPr>
          <a:xfrm>
            <a:off x="6367054" y="2116182"/>
            <a:ext cx="5491571" cy="1514019"/>
          </a:xfrm>
          <a:prstGeom prst="rect">
            <a:avLst/>
          </a:prstGeom>
        </p:spPr>
        <p:txBody>
          <a:bodyPr lIns="0" tIns="0" rIns="0" bIns="0" rtlCol="0" anchor="b">
            <a:noAutofit/>
          </a:bodyPr>
          <a:lstStyle>
            <a:lvl1pPr algn="l">
              <a:defRPr sz="6000" b="1" i="0" spc="100" baseline="0">
                <a:solidFill>
                  <a:schemeClr val="bg1"/>
                </a:solidFill>
                <a:latin typeface="+mj-lt"/>
              </a:defRPr>
            </a:lvl1pPr>
          </a:lstStyle>
          <a:p>
            <a:pPr rtl="0"/>
            <a:r>
              <a:rPr lang="en-GB" noProof="0"/>
              <a:t>Click to edit Master title style</a:t>
            </a:r>
            <a:endParaRPr lang="en-GB" noProof="0" dirty="0"/>
          </a:p>
        </p:txBody>
      </p:sp>
      <p:grpSp>
        <p:nvGrpSpPr>
          <p:cNvPr id="9" name="Group 8">
            <a:extLst>
              <a:ext uri="{FF2B5EF4-FFF2-40B4-BE49-F238E27FC236}">
                <a16:creationId xmlns:a16="http://schemas.microsoft.com/office/drawing/2014/main" id="{C26C18C3-ED25-DD4B-BA72-24932D54DE37}"/>
              </a:ext>
            </a:extLst>
          </p:cNvPr>
          <p:cNvGrpSpPr>
            <a:grpSpLocks/>
          </p:cNvGrpSpPr>
          <p:nvPr userDrawn="1"/>
        </p:nvGrpSpPr>
        <p:grpSpPr bwMode="auto">
          <a:xfrm>
            <a:off x="1" y="758752"/>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grp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p:nvPr>
        </p:nvSpPr>
        <p:spPr>
          <a:xfrm>
            <a:off x="6367055" y="4549553"/>
            <a:ext cx="5491570" cy="953337"/>
          </a:xfrm>
        </p:spPr>
        <p:txBody>
          <a:bodyPr lIns="0" tIns="0" rIns="0" bIns="0" rtlCol="0">
            <a:noAutofit/>
          </a:bodyPr>
          <a:lstStyle>
            <a:lvl1pPr marL="0" indent="0">
              <a:buNone/>
              <a:defRPr sz="1800" b="0" i="0">
                <a:solidFill>
                  <a:schemeClr val="tx2"/>
                </a:solidFill>
                <a:latin typeface="+mn-lt"/>
              </a:defRPr>
            </a:lvl1pPr>
            <a:lvl2pPr>
              <a:defRPr sz="4000"/>
            </a:lvl2pPr>
            <a:lvl3pPr>
              <a:defRPr sz="4000"/>
            </a:lvl3pPr>
            <a:lvl4pPr>
              <a:defRPr sz="4000"/>
            </a:lvl4pPr>
            <a:lvl5pPr>
              <a:defRPr sz="4000"/>
            </a:lvl5pPr>
          </a:lstStyle>
          <a:p>
            <a:pPr lvl="0" rtl="0"/>
            <a:r>
              <a:rPr lang="en-GB" noProof="0"/>
              <a:t>Click to edit Master text styles</a:t>
            </a:r>
          </a:p>
        </p:txBody>
      </p:sp>
      <p:cxnSp>
        <p:nvCxnSpPr>
          <p:cNvPr id="13" name="Straight Connector 12">
            <a:extLst>
              <a:ext uri="{FF2B5EF4-FFF2-40B4-BE49-F238E27FC236}">
                <a16:creationId xmlns:a16="http://schemas.microsoft.com/office/drawing/2014/main" id="{A69706A2-3726-FE4E-B923-E75D48597816}"/>
              </a:ext>
            </a:extLst>
          </p:cNvPr>
          <p:cNvCxnSpPr>
            <a:cxnSpLocks/>
          </p:cNvCxnSpPr>
          <p:nvPr userDrawn="1"/>
        </p:nvCxnSpPr>
        <p:spPr>
          <a:xfrm>
            <a:off x="6367055" y="4252111"/>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027108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
    <p:bg>
      <p:bgPr>
        <a:solidFill>
          <a:schemeClr val="tx1"/>
        </a:solid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DEF3328-825B-3946-8472-DB93D6A32867}"/>
              </a:ext>
            </a:extLst>
          </p:cNvPr>
          <p:cNvGrpSpPr>
            <a:grpSpLocks/>
          </p:cNvGrpSpPr>
          <p:nvPr userDrawn="1"/>
        </p:nvGrpSpPr>
        <p:grpSpPr bwMode="auto">
          <a:xfrm rot="16200000" flipV="1">
            <a:off x="0" y="3900132"/>
            <a:ext cx="2959226" cy="2959226"/>
            <a:chOff x="0" y="12289"/>
            <a:chExt cx="3550" cy="3551"/>
          </a:xfrm>
        </p:grpSpPr>
        <p:sp>
          <p:nvSpPr>
            <p:cNvPr id="20" name="Freeform 19">
              <a:extLst>
                <a:ext uri="{FF2B5EF4-FFF2-40B4-BE49-F238E27FC236}">
                  <a16:creationId xmlns:a16="http://schemas.microsoft.com/office/drawing/2014/main" id="{4E4E09DF-AF21-0E4A-9838-14DFBFFED7D7}"/>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sp>
          <p:nvSpPr>
            <p:cNvPr id="21" name="Freeform 20">
              <a:extLst>
                <a:ext uri="{FF2B5EF4-FFF2-40B4-BE49-F238E27FC236}">
                  <a16:creationId xmlns:a16="http://schemas.microsoft.com/office/drawing/2014/main" id="{653F54AE-9BC1-3A45-A129-4028EADE4064}"/>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sp>
          <p:nvSpPr>
            <p:cNvPr id="22" name="Freeform 21">
              <a:extLst>
                <a:ext uri="{FF2B5EF4-FFF2-40B4-BE49-F238E27FC236}">
                  <a16:creationId xmlns:a16="http://schemas.microsoft.com/office/drawing/2014/main" id="{254F6D22-4944-974A-999E-F9E22F159523}"/>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grpSp>
      <p:sp>
        <p:nvSpPr>
          <p:cNvPr id="32" name="Title 1">
            <a:extLst>
              <a:ext uri="{FF2B5EF4-FFF2-40B4-BE49-F238E27FC236}">
                <a16:creationId xmlns:a16="http://schemas.microsoft.com/office/drawing/2014/main" id="{467E05B6-B7CB-1E4F-96BA-4B8CFE8B63D9}"/>
              </a:ext>
            </a:extLst>
          </p:cNvPr>
          <p:cNvSpPr>
            <a:spLocks noGrp="1"/>
          </p:cNvSpPr>
          <p:nvPr>
            <p:ph type="title"/>
          </p:nvPr>
        </p:nvSpPr>
        <p:spPr>
          <a:xfrm>
            <a:off x="964023" y="879063"/>
            <a:ext cx="4941477" cy="610863"/>
          </a:xfrm>
          <a:prstGeom prst="rect">
            <a:avLst/>
          </a:prstGeom>
        </p:spPr>
        <p:txBody>
          <a:bodyPr lIns="0" tIns="0" rIns="0" bIns="0" rtlCol="0" anchor="b" anchorCtr="0">
            <a:normAutofit/>
          </a:bodyPr>
          <a:lstStyle>
            <a:lvl1pPr>
              <a:defRPr sz="4400" b="1" i="0">
                <a:latin typeface="+mj-lt"/>
              </a:defRPr>
            </a:lvl1pPr>
          </a:lstStyle>
          <a:p>
            <a:pPr rtl="0"/>
            <a:r>
              <a:rPr lang="en-GB" noProof="0"/>
              <a:t>Click to edit Master title style</a:t>
            </a:r>
            <a:endParaRPr lang="en-GB" noProof="0" dirty="0"/>
          </a:p>
        </p:txBody>
      </p:sp>
      <p:cxnSp>
        <p:nvCxnSpPr>
          <p:cNvPr id="33" name="Straight Connector 32">
            <a:extLst>
              <a:ext uri="{FF2B5EF4-FFF2-40B4-BE49-F238E27FC236}">
                <a16:creationId xmlns:a16="http://schemas.microsoft.com/office/drawing/2014/main" id="{51DEB652-BD6A-BD41-B85E-704D2C41A1C4}"/>
              </a:ext>
            </a:extLst>
          </p:cNvPr>
          <p:cNvCxnSpPr>
            <a:cxnSpLocks/>
          </p:cNvCxnSpPr>
          <p:nvPr userDrawn="1"/>
        </p:nvCxnSpPr>
        <p:spPr>
          <a:xfrm>
            <a:off x="952500"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3" name="Text Placeholder 2">
            <a:extLst>
              <a:ext uri="{FF2B5EF4-FFF2-40B4-BE49-F238E27FC236}">
                <a16:creationId xmlns:a16="http://schemas.microsoft.com/office/drawing/2014/main" id="{A6147D10-E7D7-8F40-AF69-726398729333}"/>
              </a:ext>
            </a:extLst>
          </p:cNvPr>
          <p:cNvSpPr>
            <a:spLocks noGrp="1"/>
          </p:cNvSpPr>
          <p:nvPr>
            <p:ph type="body" idx="1"/>
          </p:nvPr>
        </p:nvSpPr>
        <p:spPr>
          <a:xfrm>
            <a:off x="964023" y="2300984"/>
            <a:ext cx="4827178" cy="404216"/>
          </a:xfrm>
          <a:prstGeom prst="rect">
            <a:avLst/>
          </a:prstGeom>
        </p:spPr>
        <p:txBody>
          <a:bodyPr lIns="0" tIns="0" rIns="0" bIns="0" rtlCol="0" anchor="t" anchorCtr="0">
            <a:normAutofit/>
          </a:bodyPr>
          <a:lstStyle>
            <a:lvl1pPr marL="0" indent="0">
              <a:buNone/>
              <a:defRPr sz="1800" b="0" i="0" spc="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25" name="Text Placeholder 2">
            <a:extLst>
              <a:ext uri="{FF2B5EF4-FFF2-40B4-BE49-F238E27FC236}">
                <a16:creationId xmlns:a16="http://schemas.microsoft.com/office/drawing/2014/main" id="{3A0EE708-F36B-444B-9A8B-D48D69535E45}"/>
              </a:ext>
            </a:extLst>
          </p:cNvPr>
          <p:cNvSpPr>
            <a:spLocks noGrp="1"/>
          </p:cNvSpPr>
          <p:nvPr>
            <p:ph type="body" idx="10"/>
          </p:nvPr>
        </p:nvSpPr>
        <p:spPr>
          <a:xfrm>
            <a:off x="6362700" y="2300984"/>
            <a:ext cx="4764829" cy="404216"/>
          </a:xfrm>
          <a:prstGeom prst="rect">
            <a:avLst/>
          </a:prstGeom>
        </p:spPr>
        <p:txBody>
          <a:bodyPr lIns="0" tIns="0" rIns="0" bIns="0" rtlCol="0" anchor="t" anchorCtr="0">
            <a:normAutofit/>
          </a:bodyPr>
          <a:lstStyle>
            <a:lvl1pPr marL="0" indent="0">
              <a:buNone/>
              <a:defRPr sz="1800" b="0" i="0" spc="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27" name="Content Placeholder 3">
            <a:extLst>
              <a:ext uri="{FF2B5EF4-FFF2-40B4-BE49-F238E27FC236}">
                <a16:creationId xmlns:a16="http://schemas.microsoft.com/office/drawing/2014/main" id="{E81957B7-CEA6-A446-A203-471CF9A57FFD}"/>
              </a:ext>
            </a:extLst>
          </p:cNvPr>
          <p:cNvSpPr>
            <a:spLocks noGrp="1"/>
          </p:cNvSpPr>
          <p:nvPr>
            <p:ph sz="half" idx="2"/>
          </p:nvPr>
        </p:nvSpPr>
        <p:spPr>
          <a:xfrm>
            <a:off x="964023" y="2799146"/>
            <a:ext cx="4827178" cy="1942138"/>
          </a:xfrm>
          <a:prstGeom prst="rect">
            <a:avLst/>
          </a:prstGeom>
        </p:spPr>
        <p:txBody>
          <a:bodyPr lIns="0" tIns="0" rIns="0" bIns="0" rtlCol="0" anchor="t" anchorCtr="0">
            <a:normAutofit/>
          </a:bodyPr>
          <a:lstStyle>
            <a:lvl1pPr marL="285750" indent="-285750">
              <a:lnSpc>
                <a:spcPct val="100000"/>
              </a:lnSpc>
              <a:buFont typeface="Wingdings" pitchFamily="2" charset="2"/>
              <a:buChar char="§"/>
              <a:defRPr sz="1600">
                <a:latin typeface="+mn-lt"/>
              </a:defRPr>
            </a:lvl1pPr>
            <a:lvl2pPr>
              <a:defRPr sz="1600"/>
            </a:lvl2pPr>
            <a:lvl3pPr>
              <a:defRPr sz="1600"/>
            </a:lvl3pPr>
            <a:lvl4pPr>
              <a:defRPr sz="1600"/>
            </a:lvl4pPr>
            <a:lvl5pPr>
              <a:defRPr sz="1600"/>
            </a:lvl5pPr>
          </a:lstStyle>
          <a:p>
            <a:pPr lvl="0" rtl="0"/>
            <a:r>
              <a:rPr lang="en-GB" noProof="0"/>
              <a:t>Click to edit Master text styles</a:t>
            </a:r>
          </a:p>
        </p:txBody>
      </p:sp>
      <p:sp>
        <p:nvSpPr>
          <p:cNvPr id="28" name="Content Placeholder 3">
            <a:extLst>
              <a:ext uri="{FF2B5EF4-FFF2-40B4-BE49-F238E27FC236}">
                <a16:creationId xmlns:a16="http://schemas.microsoft.com/office/drawing/2014/main" id="{E40D4044-0F7B-0647-BAB5-16B23EBD9ECD}"/>
              </a:ext>
            </a:extLst>
          </p:cNvPr>
          <p:cNvSpPr>
            <a:spLocks noGrp="1"/>
          </p:cNvSpPr>
          <p:nvPr>
            <p:ph sz="half" idx="13"/>
          </p:nvPr>
        </p:nvSpPr>
        <p:spPr>
          <a:xfrm>
            <a:off x="6362700" y="2799146"/>
            <a:ext cx="4756241" cy="1942138"/>
          </a:xfrm>
          <a:prstGeom prst="rect">
            <a:avLst/>
          </a:prstGeom>
        </p:spPr>
        <p:txBody>
          <a:bodyPr lIns="0" tIns="0" rIns="0" bIns="0" rtlCol="0" anchor="t" anchorCtr="0">
            <a:normAutofit/>
          </a:bodyPr>
          <a:lstStyle>
            <a:lvl1pPr marL="285750" indent="-285750">
              <a:lnSpc>
                <a:spcPct val="100000"/>
              </a:lnSpc>
              <a:buFont typeface="Wingdings" pitchFamily="2" charset="2"/>
              <a:buChar char="§"/>
              <a:defRPr sz="1600">
                <a:latin typeface="+mn-lt"/>
              </a:defRPr>
            </a:lvl1pPr>
            <a:lvl2pPr>
              <a:defRPr sz="1600"/>
            </a:lvl2pPr>
            <a:lvl3pPr>
              <a:defRPr sz="1600"/>
            </a:lvl3pPr>
            <a:lvl4pPr>
              <a:defRPr sz="1600"/>
            </a:lvl4pPr>
            <a:lvl5pPr>
              <a:defRPr sz="1600"/>
            </a:lvl5pPr>
          </a:lstStyle>
          <a:p>
            <a:pPr lvl="0" rtl="0"/>
            <a:r>
              <a:rPr lang="en-GB" noProof="0"/>
              <a:t>Click to edit Master text styles</a:t>
            </a:r>
          </a:p>
        </p:txBody>
      </p:sp>
      <p:cxnSp>
        <p:nvCxnSpPr>
          <p:cNvPr id="15" name="Straight Connector 14">
            <a:extLst>
              <a:ext uri="{FF2B5EF4-FFF2-40B4-BE49-F238E27FC236}">
                <a16:creationId xmlns:a16="http://schemas.microsoft.com/office/drawing/2014/main" id="{ED51C063-0222-064B-8A2E-485FE9EAC10D}"/>
              </a:ext>
            </a:extLst>
          </p:cNvPr>
          <p:cNvCxnSpPr>
            <a:cxnSpLocks/>
          </p:cNvCxnSpPr>
          <p:nvPr userDrawn="1"/>
        </p:nvCxnSpPr>
        <p:spPr>
          <a:xfrm>
            <a:off x="6362700"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 name="Date Placeholder 1">
            <a:extLst>
              <a:ext uri="{FF2B5EF4-FFF2-40B4-BE49-F238E27FC236}">
                <a16:creationId xmlns:a16="http://schemas.microsoft.com/office/drawing/2014/main" id="{4914D182-A7DD-4F7B-B207-262854316EDA}"/>
              </a:ext>
            </a:extLst>
          </p:cNvPr>
          <p:cNvSpPr>
            <a:spLocks noGrp="1"/>
          </p:cNvSpPr>
          <p:nvPr>
            <p:ph type="dt" sz="half" idx="14"/>
          </p:nvPr>
        </p:nvSpPr>
        <p:spPr/>
        <p:txBody>
          <a:bodyPr rtlCol="0"/>
          <a:lstStyle/>
          <a:p>
            <a:pPr rtl="0"/>
            <a:fld id="{F88F5F63-8808-4375-85CE-D0FAFA3BBE65}" type="datetime3">
              <a:rPr lang="en-GB" noProof="0" smtClean="0">
                <a:latin typeface="+mn-lt"/>
              </a:rPr>
              <a:t>10 November, 2024</a:t>
            </a:fld>
            <a:endParaRPr lang="en-GB" noProof="0" dirty="0">
              <a:latin typeface="+mn-lt"/>
            </a:endParaRPr>
          </a:p>
        </p:txBody>
      </p:sp>
      <p:sp>
        <p:nvSpPr>
          <p:cNvPr id="3" name="Footer Placeholder 2">
            <a:extLst>
              <a:ext uri="{FF2B5EF4-FFF2-40B4-BE49-F238E27FC236}">
                <a16:creationId xmlns:a16="http://schemas.microsoft.com/office/drawing/2014/main" id="{10B29252-5D0B-4B9D-9FBD-8EC0929FE096}"/>
              </a:ext>
            </a:extLst>
          </p:cNvPr>
          <p:cNvSpPr>
            <a:spLocks noGrp="1"/>
          </p:cNvSpPr>
          <p:nvPr>
            <p:ph type="ftr" sz="quarter" idx="15"/>
          </p:nvPr>
        </p:nvSpPr>
        <p:spPr/>
        <p:txBody>
          <a:bodyPr rtlCol="0"/>
          <a:lstStyle/>
          <a:p>
            <a:pPr rtl="0"/>
            <a:r>
              <a:rPr lang="en-GB" noProof="0" dirty="0"/>
              <a:t>Annual Review</a:t>
            </a:r>
            <a:endParaRPr lang="en-GB" b="0" noProof="0" dirty="0"/>
          </a:p>
        </p:txBody>
      </p:sp>
      <p:sp>
        <p:nvSpPr>
          <p:cNvPr id="4" name="Slide Number Placeholder 3">
            <a:extLst>
              <a:ext uri="{FF2B5EF4-FFF2-40B4-BE49-F238E27FC236}">
                <a16:creationId xmlns:a16="http://schemas.microsoft.com/office/drawing/2014/main" id="{5BB4FEF6-E217-4110-BBF5-C4B77ADC8457}"/>
              </a:ext>
            </a:extLst>
          </p:cNvPr>
          <p:cNvSpPr>
            <a:spLocks noGrp="1"/>
          </p:cNvSpPr>
          <p:nvPr>
            <p:ph type="sldNum" sz="quarter" idx="16"/>
          </p:nvPr>
        </p:nvSpPr>
        <p:spPr/>
        <p:txBody>
          <a:bodyPr rtlCol="0"/>
          <a:lstStyle/>
          <a:p>
            <a:pPr rtl="0"/>
            <a:fld id="{294A09A9-5501-47C1-A89A-A340965A2BE2}" type="slidenum">
              <a:rPr lang="en-GB" noProof="0" smtClean="0"/>
              <a:pPr/>
              <a:t>‹#›</a:t>
            </a:fld>
            <a:endParaRPr lang="en-GB" noProof="0" dirty="0"/>
          </a:p>
        </p:txBody>
      </p:sp>
    </p:spTree>
    <p:extLst>
      <p:ext uri="{BB962C8B-B14F-4D97-AF65-F5344CB8AC3E}">
        <p14:creationId xmlns:p14="http://schemas.microsoft.com/office/powerpoint/2010/main" val="255042539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p15:clr>
            <a:srgbClr val="FBAE40"/>
          </p15:clr>
        </p15:guide>
        <p15:guide id="3" pos="2304">
          <p15:clr>
            <a:srgbClr val="FBAE40"/>
          </p15:clr>
        </p15:guide>
        <p15:guide id="4" pos="5736">
          <p15:clr>
            <a:srgbClr val="FBAE40"/>
          </p15:clr>
        </p15:guide>
        <p15:guide id="5" pos="1944">
          <p15:clr>
            <a:srgbClr val="FBAE40"/>
          </p15:clr>
        </p15:guide>
        <p15:guide id="6" pos="4008">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5352">
          <p15:clr>
            <a:srgbClr val="FBAE40"/>
          </p15:clr>
        </p15:guide>
        <p15:guide id="11" pos="36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col">
    <p:bg>
      <p:bgPr>
        <a:solidFill>
          <a:schemeClr val="tx1"/>
        </a:solidFill>
        <a:effectLst/>
      </p:bgPr>
    </p:bg>
    <p:spTree>
      <p:nvGrpSpPr>
        <p:cNvPr id="1" name=""/>
        <p:cNvGrpSpPr/>
        <p:nvPr/>
      </p:nvGrpSpPr>
      <p:grpSpPr>
        <a:xfrm>
          <a:off x="0" y="0"/>
          <a:ext cx="0" cy="0"/>
          <a:chOff x="0" y="0"/>
          <a:chExt cx="0" cy="0"/>
        </a:xfrm>
      </p:grpSpPr>
      <p:grpSp>
        <p:nvGrpSpPr>
          <p:cNvPr id="37" name="Group 36">
            <a:extLst>
              <a:ext uri="{FF2B5EF4-FFF2-40B4-BE49-F238E27FC236}">
                <a16:creationId xmlns:a16="http://schemas.microsoft.com/office/drawing/2014/main" id="{868B08E5-2F7C-7749-8BDF-386EAF974BB0}"/>
              </a:ext>
            </a:extLst>
          </p:cNvPr>
          <p:cNvGrpSpPr>
            <a:grpSpLocks/>
          </p:cNvGrpSpPr>
          <p:nvPr userDrawn="1"/>
        </p:nvGrpSpPr>
        <p:grpSpPr bwMode="auto">
          <a:xfrm rot="16200000" flipV="1">
            <a:off x="0" y="3900132"/>
            <a:ext cx="2959226" cy="2959226"/>
            <a:chOff x="0" y="12289"/>
            <a:chExt cx="3550" cy="3551"/>
          </a:xfrm>
        </p:grpSpPr>
        <p:sp>
          <p:nvSpPr>
            <p:cNvPr id="38" name="Freeform 37">
              <a:extLst>
                <a:ext uri="{FF2B5EF4-FFF2-40B4-BE49-F238E27FC236}">
                  <a16:creationId xmlns:a16="http://schemas.microsoft.com/office/drawing/2014/main" id="{F3E300C0-0B72-9048-9E16-2166E1A88FE2}"/>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sp>
          <p:nvSpPr>
            <p:cNvPr id="39" name="Freeform 38">
              <a:extLst>
                <a:ext uri="{FF2B5EF4-FFF2-40B4-BE49-F238E27FC236}">
                  <a16:creationId xmlns:a16="http://schemas.microsoft.com/office/drawing/2014/main" id="{E4AA520D-9D51-3A42-B9B1-DF72169BC8DB}"/>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sp>
          <p:nvSpPr>
            <p:cNvPr id="40" name="Freeform 39">
              <a:extLst>
                <a:ext uri="{FF2B5EF4-FFF2-40B4-BE49-F238E27FC236}">
                  <a16:creationId xmlns:a16="http://schemas.microsoft.com/office/drawing/2014/main" id="{D5F2735E-137C-DB47-AEF0-EFC871A32373}"/>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grpSp>
      <p:sp>
        <p:nvSpPr>
          <p:cNvPr id="32" name="Title 1">
            <a:extLst>
              <a:ext uri="{FF2B5EF4-FFF2-40B4-BE49-F238E27FC236}">
                <a16:creationId xmlns:a16="http://schemas.microsoft.com/office/drawing/2014/main" id="{467E05B6-B7CB-1E4F-96BA-4B8CFE8B63D9}"/>
              </a:ext>
            </a:extLst>
          </p:cNvPr>
          <p:cNvSpPr>
            <a:spLocks noGrp="1"/>
          </p:cNvSpPr>
          <p:nvPr>
            <p:ph type="title"/>
          </p:nvPr>
        </p:nvSpPr>
        <p:spPr>
          <a:xfrm>
            <a:off x="964023" y="879063"/>
            <a:ext cx="4941477" cy="610863"/>
          </a:xfrm>
          <a:prstGeom prst="rect">
            <a:avLst/>
          </a:prstGeom>
        </p:spPr>
        <p:txBody>
          <a:bodyPr lIns="0" tIns="0" rIns="0" bIns="0" rtlCol="0" anchor="b" anchorCtr="0">
            <a:normAutofit/>
          </a:bodyPr>
          <a:lstStyle>
            <a:lvl1pPr>
              <a:defRPr sz="4400" b="1" i="0">
                <a:latin typeface="+mj-lt"/>
              </a:defRPr>
            </a:lvl1pPr>
          </a:lstStyle>
          <a:p>
            <a:pPr rtl="0"/>
            <a:r>
              <a:rPr lang="en-GB" noProof="0"/>
              <a:t>Click to edit Master title style</a:t>
            </a:r>
            <a:endParaRPr lang="en-GB" noProof="0" dirty="0"/>
          </a:p>
        </p:txBody>
      </p:sp>
      <p:cxnSp>
        <p:nvCxnSpPr>
          <p:cNvPr id="33" name="Straight Connector 32">
            <a:extLst>
              <a:ext uri="{FF2B5EF4-FFF2-40B4-BE49-F238E27FC236}">
                <a16:creationId xmlns:a16="http://schemas.microsoft.com/office/drawing/2014/main" id="{51DEB652-BD6A-BD41-B85E-704D2C41A1C4}"/>
              </a:ext>
            </a:extLst>
          </p:cNvPr>
          <p:cNvCxnSpPr>
            <a:cxnSpLocks/>
          </p:cNvCxnSpPr>
          <p:nvPr userDrawn="1"/>
        </p:nvCxnSpPr>
        <p:spPr>
          <a:xfrm>
            <a:off x="952500"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3" name="Text Placeholder 2">
            <a:extLst>
              <a:ext uri="{FF2B5EF4-FFF2-40B4-BE49-F238E27FC236}">
                <a16:creationId xmlns:a16="http://schemas.microsoft.com/office/drawing/2014/main" id="{A6147D10-E7D7-8F40-AF69-726398729333}"/>
              </a:ext>
            </a:extLst>
          </p:cNvPr>
          <p:cNvSpPr>
            <a:spLocks noGrp="1"/>
          </p:cNvSpPr>
          <p:nvPr>
            <p:ph type="body" idx="1"/>
          </p:nvPr>
        </p:nvSpPr>
        <p:spPr>
          <a:xfrm>
            <a:off x="952500" y="2300156"/>
            <a:ext cx="3036477" cy="404216"/>
          </a:xfrm>
          <a:prstGeom prst="rect">
            <a:avLst/>
          </a:prstGeom>
        </p:spPr>
        <p:txBody>
          <a:bodyPr vert="horz" lIns="0" tIns="0" rIns="0" bIns="0" rtlCol="0" anchor="t" anchorCtr="0">
            <a:normAutofit/>
          </a:bodyPr>
          <a:lstStyle>
            <a:lvl1pPr marL="0" indent="0">
              <a:buNone/>
              <a:defRPr lang="en-US" sz="1800" spc="0" baseline="0" dirty="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rtl="0">
              <a:buNone/>
            </a:pPr>
            <a:r>
              <a:rPr lang="en-GB" noProof="0"/>
              <a:t>Click to edit Master text styles</a:t>
            </a:r>
          </a:p>
        </p:txBody>
      </p:sp>
      <p:sp>
        <p:nvSpPr>
          <p:cNvPr id="27" name="Content Placeholder 3">
            <a:extLst>
              <a:ext uri="{FF2B5EF4-FFF2-40B4-BE49-F238E27FC236}">
                <a16:creationId xmlns:a16="http://schemas.microsoft.com/office/drawing/2014/main" id="{E81957B7-CEA6-A446-A203-471CF9A57FFD}"/>
              </a:ext>
            </a:extLst>
          </p:cNvPr>
          <p:cNvSpPr>
            <a:spLocks noGrp="1"/>
          </p:cNvSpPr>
          <p:nvPr>
            <p:ph sz="half" idx="2"/>
          </p:nvPr>
        </p:nvSpPr>
        <p:spPr>
          <a:xfrm>
            <a:off x="952500" y="2799146"/>
            <a:ext cx="3036477" cy="1942138"/>
          </a:xfrm>
          <a:prstGeom prst="rect">
            <a:avLst/>
          </a:prstGeom>
        </p:spPr>
        <p:txBody>
          <a:bodyPr lIns="0" tIns="0" rIns="0" bIns="0" rtlCol="0" anchor="t" anchorCtr="0">
            <a:normAutofit/>
          </a:bodyPr>
          <a:lstStyle>
            <a:lvl1pPr marL="285750" indent="-285750">
              <a:lnSpc>
                <a:spcPct val="100000"/>
              </a:lnSpc>
              <a:buFont typeface="Wingdings" pitchFamily="2" charset="2"/>
              <a:buChar char="§"/>
              <a:defRPr sz="1600">
                <a:latin typeface="+mn-lt"/>
              </a:defRPr>
            </a:lvl1pPr>
            <a:lvl2pPr>
              <a:defRPr sz="1600"/>
            </a:lvl2pPr>
            <a:lvl3pPr>
              <a:defRPr sz="1600"/>
            </a:lvl3pPr>
            <a:lvl4pPr>
              <a:defRPr sz="1600"/>
            </a:lvl4pPr>
            <a:lvl5pPr>
              <a:defRPr sz="1600"/>
            </a:lvl5pPr>
          </a:lstStyle>
          <a:p>
            <a:pPr lvl="0" rtl="0"/>
            <a:r>
              <a:rPr lang="en-GB" noProof="0"/>
              <a:t>Click to edit Master text styles</a:t>
            </a:r>
          </a:p>
        </p:txBody>
      </p:sp>
      <p:sp>
        <p:nvSpPr>
          <p:cNvPr id="20" name="Text Placeholder 2">
            <a:extLst>
              <a:ext uri="{FF2B5EF4-FFF2-40B4-BE49-F238E27FC236}">
                <a16:creationId xmlns:a16="http://schemas.microsoft.com/office/drawing/2014/main" id="{057DFE0A-61D9-1B48-8196-EA94D04685DD}"/>
              </a:ext>
            </a:extLst>
          </p:cNvPr>
          <p:cNvSpPr>
            <a:spLocks noGrp="1"/>
          </p:cNvSpPr>
          <p:nvPr>
            <p:ph type="body" idx="10"/>
          </p:nvPr>
        </p:nvSpPr>
        <p:spPr>
          <a:xfrm>
            <a:off x="4569372" y="2300156"/>
            <a:ext cx="3036477" cy="404216"/>
          </a:xfrm>
          <a:prstGeom prst="rect">
            <a:avLst/>
          </a:prstGeom>
        </p:spPr>
        <p:txBody>
          <a:bodyPr vert="horz" lIns="0" tIns="0" rIns="0" bIns="0" rtlCol="0" anchor="t" anchorCtr="0">
            <a:normAutofit/>
          </a:bodyPr>
          <a:lstStyle>
            <a:lvl1pPr marL="0" indent="0">
              <a:buNone/>
              <a:defRPr lang="en-US" sz="1800" spc="0" baseline="0" dirty="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rtl="0">
              <a:buNone/>
            </a:pPr>
            <a:r>
              <a:rPr lang="en-GB" noProof="0"/>
              <a:t>Click to edit Master text styles</a:t>
            </a:r>
          </a:p>
        </p:txBody>
      </p:sp>
      <p:sp>
        <p:nvSpPr>
          <p:cNvPr id="21" name="Content Placeholder 3">
            <a:extLst>
              <a:ext uri="{FF2B5EF4-FFF2-40B4-BE49-F238E27FC236}">
                <a16:creationId xmlns:a16="http://schemas.microsoft.com/office/drawing/2014/main" id="{C946754A-F105-644E-99A4-DC80B9944243}"/>
              </a:ext>
            </a:extLst>
          </p:cNvPr>
          <p:cNvSpPr>
            <a:spLocks noGrp="1"/>
          </p:cNvSpPr>
          <p:nvPr>
            <p:ph sz="half" idx="11"/>
          </p:nvPr>
        </p:nvSpPr>
        <p:spPr>
          <a:xfrm>
            <a:off x="4569372" y="2799146"/>
            <a:ext cx="3050628" cy="1942138"/>
          </a:xfrm>
          <a:prstGeom prst="rect">
            <a:avLst/>
          </a:prstGeom>
        </p:spPr>
        <p:txBody>
          <a:bodyPr lIns="0" tIns="0" rIns="0" bIns="0" rtlCol="0" anchor="t" anchorCtr="0">
            <a:normAutofit/>
          </a:bodyPr>
          <a:lstStyle>
            <a:lvl1pPr marL="285750" indent="-285750">
              <a:lnSpc>
                <a:spcPct val="100000"/>
              </a:lnSpc>
              <a:buFont typeface="Wingdings" pitchFamily="2" charset="2"/>
              <a:buChar char="§"/>
              <a:defRPr sz="1600">
                <a:latin typeface="+mn-lt"/>
              </a:defRPr>
            </a:lvl1pPr>
            <a:lvl2pPr>
              <a:defRPr sz="1600"/>
            </a:lvl2pPr>
            <a:lvl3pPr>
              <a:defRPr sz="1600"/>
            </a:lvl3pPr>
            <a:lvl4pPr>
              <a:defRPr sz="1600"/>
            </a:lvl4pPr>
            <a:lvl5pPr>
              <a:defRPr sz="1600"/>
            </a:lvl5pPr>
          </a:lstStyle>
          <a:p>
            <a:pPr lvl="0" rtl="0"/>
            <a:r>
              <a:rPr lang="en-GB" noProof="0"/>
              <a:t>Click to edit Master text styles</a:t>
            </a:r>
          </a:p>
        </p:txBody>
      </p:sp>
      <p:sp>
        <p:nvSpPr>
          <p:cNvPr id="22" name="Text Placeholder 2">
            <a:extLst>
              <a:ext uri="{FF2B5EF4-FFF2-40B4-BE49-F238E27FC236}">
                <a16:creationId xmlns:a16="http://schemas.microsoft.com/office/drawing/2014/main" id="{368648FC-FC9A-5645-8F0C-390FFFAE180D}"/>
              </a:ext>
            </a:extLst>
          </p:cNvPr>
          <p:cNvSpPr>
            <a:spLocks noGrp="1"/>
          </p:cNvSpPr>
          <p:nvPr>
            <p:ph type="body" idx="12"/>
          </p:nvPr>
        </p:nvSpPr>
        <p:spPr>
          <a:xfrm>
            <a:off x="8187017" y="2300156"/>
            <a:ext cx="3036477" cy="404216"/>
          </a:xfrm>
          <a:prstGeom prst="rect">
            <a:avLst/>
          </a:prstGeom>
        </p:spPr>
        <p:txBody>
          <a:bodyPr vert="horz" lIns="0" tIns="0" rIns="0" bIns="0" rtlCol="0" anchor="t" anchorCtr="0">
            <a:normAutofit/>
          </a:bodyPr>
          <a:lstStyle>
            <a:lvl1pPr marL="0" indent="0">
              <a:buNone/>
              <a:defRPr lang="en-US" sz="1800" spc="0" baseline="0" dirty="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rtl="0">
              <a:buNone/>
            </a:pPr>
            <a:r>
              <a:rPr lang="en-GB" noProof="0"/>
              <a:t>Click to edit Master text styles</a:t>
            </a:r>
          </a:p>
        </p:txBody>
      </p:sp>
      <p:sp>
        <p:nvSpPr>
          <p:cNvPr id="24" name="Content Placeholder 3">
            <a:extLst>
              <a:ext uri="{FF2B5EF4-FFF2-40B4-BE49-F238E27FC236}">
                <a16:creationId xmlns:a16="http://schemas.microsoft.com/office/drawing/2014/main" id="{BBB849DC-B114-D145-9879-4FE0688BF57E}"/>
              </a:ext>
            </a:extLst>
          </p:cNvPr>
          <p:cNvSpPr>
            <a:spLocks noGrp="1"/>
          </p:cNvSpPr>
          <p:nvPr>
            <p:ph sz="half" idx="13"/>
          </p:nvPr>
        </p:nvSpPr>
        <p:spPr>
          <a:xfrm>
            <a:off x="8187017" y="2799146"/>
            <a:ext cx="3036477" cy="1942138"/>
          </a:xfrm>
          <a:prstGeom prst="rect">
            <a:avLst/>
          </a:prstGeom>
        </p:spPr>
        <p:txBody>
          <a:bodyPr lIns="0" tIns="0" rIns="0" bIns="0" rtlCol="0" anchor="t" anchorCtr="0">
            <a:normAutofit/>
          </a:bodyPr>
          <a:lstStyle>
            <a:lvl1pPr marL="285750" indent="-285750">
              <a:lnSpc>
                <a:spcPct val="100000"/>
              </a:lnSpc>
              <a:buFont typeface="Wingdings" pitchFamily="2" charset="2"/>
              <a:buChar char="§"/>
              <a:defRPr sz="1600">
                <a:latin typeface="+mn-lt"/>
              </a:defRPr>
            </a:lvl1pPr>
            <a:lvl2pPr>
              <a:defRPr sz="1600"/>
            </a:lvl2pPr>
            <a:lvl3pPr>
              <a:defRPr sz="1600"/>
            </a:lvl3pPr>
            <a:lvl4pPr>
              <a:defRPr sz="1600"/>
            </a:lvl4pPr>
            <a:lvl5pPr>
              <a:defRPr sz="1600"/>
            </a:lvl5pPr>
          </a:lstStyle>
          <a:p>
            <a:pPr lvl="0" rtl="0"/>
            <a:r>
              <a:rPr lang="en-GB" noProof="0"/>
              <a:t>Click to edit Master text styles</a:t>
            </a:r>
          </a:p>
        </p:txBody>
      </p:sp>
      <p:cxnSp>
        <p:nvCxnSpPr>
          <p:cNvPr id="26" name="Straight Connector 25">
            <a:extLst>
              <a:ext uri="{FF2B5EF4-FFF2-40B4-BE49-F238E27FC236}">
                <a16:creationId xmlns:a16="http://schemas.microsoft.com/office/drawing/2014/main" id="{9F0C4CE5-5F02-B143-8FD1-1B235D270DAC}"/>
              </a:ext>
            </a:extLst>
          </p:cNvPr>
          <p:cNvCxnSpPr>
            <a:cxnSpLocks/>
          </p:cNvCxnSpPr>
          <p:nvPr userDrawn="1"/>
        </p:nvCxnSpPr>
        <p:spPr>
          <a:xfrm>
            <a:off x="4569372"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289A8C14-DB28-F34E-8098-168D4C75AF23}"/>
              </a:ext>
            </a:extLst>
          </p:cNvPr>
          <p:cNvCxnSpPr>
            <a:cxnSpLocks/>
          </p:cNvCxnSpPr>
          <p:nvPr userDrawn="1"/>
        </p:nvCxnSpPr>
        <p:spPr>
          <a:xfrm>
            <a:off x="8187017"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 name="Date Placeholder 1">
            <a:extLst>
              <a:ext uri="{FF2B5EF4-FFF2-40B4-BE49-F238E27FC236}">
                <a16:creationId xmlns:a16="http://schemas.microsoft.com/office/drawing/2014/main" id="{F0FA07F3-F8E4-4505-85EC-22734AC68792}"/>
              </a:ext>
            </a:extLst>
          </p:cNvPr>
          <p:cNvSpPr>
            <a:spLocks noGrp="1"/>
          </p:cNvSpPr>
          <p:nvPr>
            <p:ph type="dt" sz="half" idx="14"/>
          </p:nvPr>
        </p:nvSpPr>
        <p:spPr/>
        <p:txBody>
          <a:bodyPr rtlCol="0"/>
          <a:lstStyle/>
          <a:p>
            <a:pPr rtl="0"/>
            <a:fld id="{6D17C7AE-DC41-4D6E-8CE7-A0296D62536F}" type="datetime3">
              <a:rPr lang="en-GB" noProof="0" smtClean="0">
                <a:latin typeface="+mn-lt"/>
              </a:rPr>
              <a:t>10 November, 2024</a:t>
            </a:fld>
            <a:endParaRPr lang="en-GB" noProof="0" dirty="0">
              <a:latin typeface="+mn-lt"/>
            </a:endParaRPr>
          </a:p>
        </p:txBody>
      </p:sp>
      <p:sp>
        <p:nvSpPr>
          <p:cNvPr id="3" name="Footer Placeholder 2">
            <a:extLst>
              <a:ext uri="{FF2B5EF4-FFF2-40B4-BE49-F238E27FC236}">
                <a16:creationId xmlns:a16="http://schemas.microsoft.com/office/drawing/2014/main" id="{D5165D22-FEF5-4F30-8822-5D2378806A9B}"/>
              </a:ext>
            </a:extLst>
          </p:cNvPr>
          <p:cNvSpPr>
            <a:spLocks noGrp="1"/>
          </p:cNvSpPr>
          <p:nvPr>
            <p:ph type="ftr" sz="quarter" idx="15"/>
          </p:nvPr>
        </p:nvSpPr>
        <p:spPr/>
        <p:txBody>
          <a:bodyPr rtlCol="0"/>
          <a:lstStyle/>
          <a:p>
            <a:pPr rtl="0"/>
            <a:r>
              <a:rPr lang="en-GB" noProof="0" dirty="0"/>
              <a:t>Annual Review</a:t>
            </a:r>
            <a:endParaRPr lang="en-GB" b="0" noProof="0" dirty="0"/>
          </a:p>
        </p:txBody>
      </p:sp>
      <p:sp>
        <p:nvSpPr>
          <p:cNvPr id="4" name="Slide Number Placeholder 3">
            <a:extLst>
              <a:ext uri="{FF2B5EF4-FFF2-40B4-BE49-F238E27FC236}">
                <a16:creationId xmlns:a16="http://schemas.microsoft.com/office/drawing/2014/main" id="{1540F86B-3DA3-4708-AAF5-387BA115C415}"/>
              </a:ext>
            </a:extLst>
          </p:cNvPr>
          <p:cNvSpPr>
            <a:spLocks noGrp="1"/>
          </p:cNvSpPr>
          <p:nvPr>
            <p:ph type="sldNum" sz="quarter" idx="16"/>
          </p:nvPr>
        </p:nvSpPr>
        <p:spPr/>
        <p:txBody>
          <a:bodyPr rtlCol="0"/>
          <a:lstStyle/>
          <a:p>
            <a:pPr rtl="0"/>
            <a:fld id="{294A09A9-5501-47C1-A89A-A340965A2BE2}" type="slidenum">
              <a:rPr lang="en-GB" noProof="0" smtClean="0"/>
              <a:pPr/>
              <a:t>‹#›</a:t>
            </a:fld>
            <a:endParaRPr lang="en-GB" noProof="0" dirty="0"/>
          </a:p>
        </p:txBody>
      </p:sp>
    </p:spTree>
    <p:extLst>
      <p:ext uri="{BB962C8B-B14F-4D97-AF65-F5344CB8AC3E}">
        <p14:creationId xmlns:p14="http://schemas.microsoft.com/office/powerpoint/2010/main" val="422794871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p15:clr>
            <a:srgbClr val="FBAE40"/>
          </p15:clr>
        </p15:guide>
        <p15:guide id="3" pos="2520" userDrawn="1">
          <p15:clr>
            <a:srgbClr val="FBAE40"/>
          </p15:clr>
        </p15:guide>
        <p15:guide id="4" pos="5160" userDrawn="1">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4800" userDrawn="1">
          <p15:clr>
            <a:srgbClr val="FBAE40"/>
          </p15:clr>
        </p15:guide>
        <p15:guide id="11" pos="2880" userDrawn="1">
          <p15:clr>
            <a:srgbClr val="FBAE40"/>
          </p15:clr>
        </p15:guide>
        <p15:guide id="12" orient="horz" pos="1752"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ummary ">
    <p:bg>
      <p:bgPr>
        <a:solidFill>
          <a:schemeClr val="tx1"/>
        </a:solidFill>
        <a:effectLst/>
      </p:bgPr>
    </p:bg>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id="{467E05B6-B7CB-1E4F-96BA-4B8CFE8B63D9}"/>
              </a:ext>
            </a:extLst>
          </p:cNvPr>
          <p:cNvSpPr>
            <a:spLocks noGrp="1"/>
          </p:cNvSpPr>
          <p:nvPr>
            <p:ph type="title"/>
          </p:nvPr>
        </p:nvSpPr>
        <p:spPr>
          <a:xfrm>
            <a:off x="964023" y="879063"/>
            <a:ext cx="4941477" cy="610863"/>
          </a:xfrm>
          <a:prstGeom prst="rect">
            <a:avLst/>
          </a:prstGeom>
        </p:spPr>
        <p:txBody>
          <a:bodyPr lIns="0" tIns="0" rIns="0" bIns="0" rtlCol="0" anchor="b" anchorCtr="0">
            <a:normAutofit/>
          </a:bodyPr>
          <a:lstStyle>
            <a:lvl1pPr>
              <a:defRPr sz="4400" b="1" i="0">
                <a:latin typeface="+mj-lt"/>
              </a:defRPr>
            </a:lvl1pPr>
          </a:lstStyle>
          <a:p>
            <a:pPr rtl="0"/>
            <a:r>
              <a:rPr lang="en-GB" noProof="0"/>
              <a:t>Click to edit Master title style</a:t>
            </a:r>
            <a:endParaRPr lang="en-GB" noProof="0" dirty="0"/>
          </a:p>
        </p:txBody>
      </p:sp>
      <p:cxnSp>
        <p:nvCxnSpPr>
          <p:cNvPr id="33" name="Straight Connector 32">
            <a:extLst>
              <a:ext uri="{FF2B5EF4-FFF2-40B4-BE49-F238E27FC236}">
                <a16:creationId xmlns:a16="http://schemas.microsoft.com/office/drawing/2014/main" id="{51DEB652-BD6A-BD41-B85E-704D2C41A1C4}"/>
              </a:ext>
            </a:extLst>
          </p:cNvPr>
          <p:cNvCxnSpPr>
            <a:cxnSpLocks/>
          </p:cNvCxnSpPr>
          <p:nvPr userDrawn="1"/>
        </p:nvCxnSpPr>
        <p:spPr>
          <a:xfrm>
            <a:off x="952500"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3" name="Text Placeholder 2">
            <a:extLst>
              <a:ext uri="{FF2B5EF4-FFF2-40B4-BE49-F238E27FC236}">
                <a16:creationId xmlns:a16="http://schemas.microsoft.com/office/drawing/2014/main" id="{0DA8C895-11B9-EA40-B0F8-0F4FE9881512}"/>
              </a:ext>
            </a:extLst>
          </p:cNvPr>
          <p:cNvSpPr>
            <a:spLocks noGrp="1"/>
          </p:cNvSpPr>
          <p:nvPr>
            <p:ph type="body" sz="quarter" idx="10"/>
          </p:nvPr>
        </p:nvSpPr>
        <p:spPr>
          <a:xfrm>
            <a:off x="952500" y="2656904"/>
            <a:ext cx="4838700" cy="574318"/>
          </a:xfrm>
        </p:spPr>
        <p:txBody>
          <a:bodyPr rtlCol="0">
            <a:noAutofit/>
          </a:bodyPr>
          <a:lstStyle>
            <a:lvl1pPr marL="0" indent="0">
              <a:buNone/>
              <a:defRPr sz="1600">
                <a:latin typeface="+mn-lt"/>
              </a:defRPr>
            </a:lvl1pPr>
          </a:lstStyle>
          <a:p>
            <a:pPr lvl="0" rtl="0"/>
            <a:r>
              <a:rPr lang="en-GB" noProof="0"/>
              <a:t>Click to edit Master text styles</a:t>
            </a:r>
          </a:p>
        </p:txBody>
      </p:sp>
      <p:grpSp>
        <p:nvGrpSpPr>
          <p:cNvPr id="15" name="Group 14">
            <a:extLst>
              <a:ext uri="{FF2B5EF4-FFF2-40B4-BE49-F238E27FC236}">
                <a16:creationId xmlns:a16="http://schemas.microsoft.com/office/drawing/2014/main" id="{C47A1EE0-4011-3749-B01C-FC489EEDF880}"/>
              </a:ext>
            </a:extLst>
          </p:cNvPr>
          <p:cNvGrpSpPr>
            <a:grpSpLocks/>
          </p:cNvGrpSpPr>
          <p:nvPr userDrawn="1"/>
        </p:nvGrpSpPr>
        <p:grpSpPr bwMode="auto">
          <a:xfrm rot="10800000">
            <a:off x="8870040" y="0"/>
            <a:ext cx="3325208" cy="3325208"/>
            <a:chOff x="0" y="12289"/>
            <a:chExt cx="3550" cy="3551"/>
          </a:xfrm>
        </p:grpSpPr>
        <p:sp>
          <p:nvSpPr>
            <p:cNvPr id="16" name="Freeform 15">
              <a:extLst>
                <a:ext uri="{FF2B5EF4-FFF2-40B4-BE49-F238E27FC236}">
                  <a16:creationId xmlns:a16="http://schemas.microsoft.com/office/drawing/2014/main" id="{17EED68A-6660-2643-BBFB-B6AB92A7C227}"/>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sp>
          <p:nvSpPr>
            <p:cNvPr id="17" name="Freeform 16">
              <a:extLst>
                <a:ext uri="{FF2B5EF4-FFF2-40B4-BE49-F238E27FC236}">
                  <a16:creationId xmlns:a16="http://schemas.microsoft.com/office/drawing/2014/main" id="{BECF9FB8-F6C7-C54D-99F4-11FDF26D7F9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sp>
          <p:nvSpPr>
            <p:cNvPr id="18" name="Freeform 17">
              <a:extLst>
                <a:ext uri="{FF2B5EF4-FFF2-40B4-BE49-F238E27FC236}">
                  <a16:creationId xmlns:a16="http://schemas.microsoft.com/office/drawing/2014/main" id="{46C7C62D-7D3B-934C-AFF9-0F10E727B42E}"/>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grpSp>
      <p:sp>
        <p:nvSpPr>
          <p:cNvPr id="4" name="Text Placeholder 3">
            <a:extLst>
              <a:ext uri="{FF2B5EF4-FFF2-40B4-BE49-F238E27FC236}">
                <a16:creationId xmlns:a16="http://schemas.microsoft.com/office/drawing/2014/main" id="{FF85D552-3AFC-4D21-A944-9D41E128A96E}"/>
              </a:ext>
            </a:extLst>
          </p:cNvPr>
          <p:cNvSpPr>
            <a:spLocks noGrp="1"/>
          </p:cNvSpPr>
          <p:nvPr>
            <p:ph type="body" sz="quarter" idx="12"/>
          </p:nvPr>
        </p:nvSpPr>
        <p:spPr>
          <a:xfrm>
            <a:off x="952500" y="2286000"/>
            <a:ext cx="4838700" cy="315915"/>
          </a:xfrm>
        </p:spPr>
        <p:txBody>
          <a:bodyPr rtlCol="0">
            <a:noAutofit/>
          </a:bodyPr>
          <a:lstStyle>
            <a:lvl1pPr>
              <a:buNone/>
              <a:defRPr sz="1800" b="0" spc="0" baseline="0">
                <a:solidFill>
                  <a:schemeClr val="tx2"/>
                </a:solidFill>
                <a:latin typeface="+mj-lt"/>
              </a:defRPr>
            </a:lvl1pPr>
            <a:lvl2pPr>
              <a:buNone/>
              <a:defRPr/>
            </a:lvl2pPr>
            <a:lvl3pPr>
              <a:buNone/>
              <a:defRPr/>
            </a:lvl3pPr>
            <a:lvl4pPr>
              <a:buNone/>
              <a:defRPr/>
            </a:lvl4pPr>
            <a:lvl5pPr>
              <a:buNone/>
              <a:defRPr/>
            </a:lvl5pPr>
          </a:lstStyle>
          <a:p>
            <a:pPr lvl="0" rtl="0"/>
            <a:r>
              <a:rPr lang="en-GB" noProof="0"/>
              <a:t>Click to edit Master text styles</a:t>
            </a:r>
          </a:p>
        </p:txBody>
      </p:sp>
      <p:sp>
        <p:nvSpPr>
          <p:cNvPr id="21" name="Text Placeholder 2">
            <a:extLst>
              <a:ext uri="{FF2B5EF4-FFF2-40B4-BE49-F238E27FC236}">
                <a16:creationId xmlns:a16="http://schemas.microsoft.com/office/drawing/2014/main" id="{BE8C2EDB-9C70-49A2-865C-E5CD77D3E741}"/>
              </a:ext>
            </a:extLst>
          </p:cNvPr>
          <p:cNvSpPr>
            <a:spLocks noGrp="1"/>
          </p:cNvSpPr>
          <p:nvPr>
            <p:ph type="body" sz="quarter" idx="13"/>
          </p:nvPr>
        </p:nvSpPr>
        <p:spPr>
          <a:xfrm>
            <a:off x="953655" y="3841846"/>
            <a:ext cx="4838700" cy="636754"/>
          </a:xfrm>
        </p:spPr>
        <p:txBody>
          <a:bodyPr rtlCol="0">
            <a:noAutofit/>
          </a:bodyPr>
          <a:lstStyle>
            <a:lvl1pPr marL="0" indent="0">
              <a:buNone/>
              <a:defRPr sz="1600">
                <a:latin typeface="+mn-lt"/>
              </a:defRPr>
            </a:lvl1pPr>
          </a:lstStyle>
          <a:p>
            <a:pPr lvl="0" rtl="0"/>
            <a:r>
              <a:rPr lang="en-GB" noProof="0"/>
              <a:t>Click to edit Master text styles</a:t>
            </a:r>
          </a:p>
        </p:txBody>
      </p:sp>
      <p:sp>
        <p:nvSpPr>
          <p:cNvPr id="22" name="Text Placeholder 3">
            <a:extLst>
              <a:ext uri="{FF2B5EF4-FFF2-40B4-BE49-F238E27FC236}">
                <a16:creationId xmlns:a16="http://schemas.microsoft.com/office/drawing/2014/main" id="{EE50320A-D017-45C6-9986-94BC43911E98}"/>
              </a:ext>
            </a:extLst>
          </p:cNvPr>
          <p:cNvSpPr>
            <a:spLocks noGrp="1"/>
          </p:cNvSpPr>
          <p:nvPr>
            <p:ph type="body" sz="quarter" idx="14"/>
          </p:nvPr>
        </p:nvSpPr>
        <p:spPr>
          <a:xfrm>
            <a:off x="953655" y="3470942"/>
            <a:ext cx="4838700" cy="315915"/>
          </a:xfrm>
        </p:spPr>
        <p:txBody>
          <a:bodyPr rtlCol="0">
            <a:noAutofit/>
          </a:bodyPr>
          <a:lstStyle>
            <a:lvl1pPr>
              <a:buNone/>
              <a:defRPr sz="1800" b="0" spc="0" baseline="0">
                <a:solidFill>
                  <a:schemeClr val="tx2"/>
                </a:solidFill>
                <a:latin typeface="+mj-lt"/>
              </a:defRPr>
            </a:lvl1pPr>
            <a:lvl2pPr>
              <a:buNone/>
              <a:defRPr/>
            </a:lvl2pPr>
            <a:lvl3pPr>
              <a:buNone/>
              <a:defRPr/>
            </a:lvl3pPr>
            <a:lvl4pPr>
              <a:buNone/>
              <a:defRPr/>
            </a:lvl4pPr>
            <a:lvl5pPr>
              <a:buNone/>
              <a:defRPr/>
            </a:lvl5pPr>
          </a:lstStyle>
          <a:p>
            <a:pPr lvl="0" rtl="0"/>
            <a:r>
              <a:rPr lang="en-GB" noProof="0"/>
              <a:t>Click to edit Master text styles</a:t>
            </a:r>
          </a:p>
        </p:txBody>
      </p:sp>
      <p:sp>
        <p:nvSpPr>
          <p:cNvPr id="23" name="Text Placeholder 2">
            <a:extLst>
              <a:ext uri="{FF2B5EF4-FFF2-40B4-BE49-F238E27FC236}">
                <a16:creationId xmlns:a16="http://schemas.microsoft.com/office/drawing/2014/main" id="{673EB498-F5D2-4E15-990A-2AFA4A377CBB}"/>
              </a:ext>
            </a:extLst>
          </p:cNvPr>
          <p:cNvSpPr>
            <a:spLocks noGrp="1"/>
          </p:cNvSpPr>
          <p:nvPr>
            <p:ph type="body" sz="quarter" idx="15"/>
          </p:nvPr>
        </p:nvSpPr>
        <p:spPr>
          <a:xfrm>
            <a:off x="952500" y="5017901"/>
            <a:ext cx="4838700" cy="908340"/>
          </a:xfrm>
        </p:spPr>
        <p:txBody>
          <a:bodyPr rtlCol="0">
            <a:noAutofit/>
          </a:bodyPr>
          <a:lstStyle>
            <a:lvl1pPr marL="0" indent="0">
              <a:buNone/>
              <a:defRPr sz="1600">
                <a:latin typeface="+mn-lt"/>
              </a:defRPr>
            </a:lvl1pPr>
          </a:lstStyle>
          <a:p>
            <a:pPr lvl="0" rtl="0"/>
            <a:r>
              <a:rPr lang="en-GB" noProof="0"/>
              <a:t>Click to edit Master text styles</a:t>
            </a:r>
          </a:p>
        </p:txBody>
      </p:sp>
      <p:sp>
        <p:nvSpPr>
          <p:cNvPr id="24" name="Text Placeholder 3">
            <a:extLst>
              <a:ext uri="{FF2B5EF4-FFF2-40B4-BE49-F238E27FC236}">
                <a16:creationId xmlns:a16="http://schemas.microsoft.com/office/drawing/2014/main" id="{1F528150-326B-4BB3-AC38-7FC805DB6BA7}"/>
              </a:ext>
            </a:extLst>
          </p:cNvPr>
          <p:cNvSpPr>
            <a:spLocks noGrp="1"/>
          </p:cNvSpPr>
          <p:nvPr>
            <p:ph type="body" sz="quarter" idx="16"/>
          </p:nvPr>
        </p:nvSpPr>
        <p:spPr>
          <a:xfrm>
            <a:off x="952500" y="4646997"/>
            <a:ext cx="4838700" cy="315915"/>
          </a:xfrm>
        </p:spPr>
        <p:txBody>
          <a:bodyPr rtlCol="0">
            <a:noAutofit/>
          </a:bodyPr>
          <a:lstStyle>
            <a:lvl1pPr>
              <a:buNone/>
              <a:defRPr sz="1800" b="0" spc="0" baseline="0">
                <a:solidFill>
                  <a:schemeClr val="tx2"/>
                </a:solidFill>
                <a:latin typeface="+mj-lt"/>
              </a:defRPr>
            </a:lvl1pPr>
            <a:lvl2pPr>
              <a:buNone/>
              <a:defRPr/>
            </a:lvl2pPr>
            <a:lvl3pPr>
              <a:buNone/>
              <a:defRPr/>
            </a:lvl3pPr>
            <a:lvl4pPr>
              <a:buNone/>
              <a:defRPr/>
            </a:lvl4pPr>
            <a:lvl5pPr>
              <a:buNone/>
              <a:defRPr/>
            </a:lvl5pPr>
          </a:lstStyle>
          <a:p>
            <a:pPr lvl="0" rtl="0"/>
            <a:r>
              <a:rPr lang="en-GB" noProof="0"/>
              <a:t>Click to edit Master text styles</a:t>
            </a:r>
          </a:p>
        </p:txBody>
      </p:sp>
      <p:sp>
        <p:nvSpPr>
          <p:cNvPr id="25" name="Text Placeholder 2">
            <a:extLst>
              <a:ext uri="{FF2B5EF4-FFF2-40B4-BE49-F238E27FC236}">
                <a16:creationId xmlns:a16="http://schemas.microsoft.com/office/drawing/2014/main" id="{20EBEFF7-AECA-409B-9ACC-A63A168283BE}"/>
              </a:ext>
            </a:extLst>
          </p:cNvPr>
          <p:cNvSpPr>
            <a:spLocks noGrp="1"/>
          </p:cNvSpPr>
          <p:nvPr>
            <p:ph type="body" sz="quarter" idx="17"/>
          </p:nvPr>
        </p:nvSpPr>
        <p:spPr>
          <a:xfrm>
            <a:off x="6399647" y="2656904"/>
            <a:ext cx="4838700" cy="574318"/>
          </a:xfrm>
        </p:spPr>
        <p:txBody>
          <a:bodyPr rtlCol="0">
            <a:noAutofit/>
          </a:bodyPr>
          <a:lstStyle>
            <a:lvl1pPr marL="0" indent="0">
              <a:buNone/>
              <a:defRPr sz="1600">
                <a:latin typeface="+mn-lt"/>
              </a:defRPr>
            </a:lvl1pPr>
          </a:lstStyle>
          <a:p>
            <a:pPr lvl="0" rtl="0"/>
            <a:r>
              <a:rPr lang="en-GB" noProof="0"/>
              <a:t>Click to edit Master text styles</a:t>
            </a:r>
          </a:p>
        </p:txBody>
      </p:sp>
      <p:sp>
        <p:nvSpPr>
          <p:cNvPr id="26" name="Text Placeholder 3">
            <a:extLst>
              <a:ext uri="{FF2B5EF4-FFF2-40B4-BE49-F238E27FC236}">
                <a16:creationId xmlns:a16="http://schemas.microsoft.com/office/drawing/2014/main" id="{29E4D063-8666-4D7A-B8C8-2B9383F798E0}"/>
              </a:ext>
            </a:extLst>
          </p:cNvPr>
          <p:cNvSpPr>
            <a:spLocks noGrp="1"/>
          </p:cNvSpPr>
          <p:nvPr>
            <p:ph type="body" sz="quarter" idx="18"/>
          </p:nvPr>
        </p:nvSpPr>
        <p:spPr>
          <a:xfrm>
            <a:off x="6399647" y="2286000"/>
            <a:ext cx="4838700" cy="315915"/>
          </a:xfrm>
        </p:spPr>
        <p:txBody>
          <a:bodyPr rtlCol="0">
            <a:noAutofit/>
          </a:bodyPr>
          <a:lstStyle>
            <a:lvl1pPr>
              <a:buNone/>
              <a:defRPr sz="1800" b="0" spc="0" baseline="0">
                <a:solidFill>
                  <a:schemeClr val="tx2"/>
                </a:solidFill>
                <a:latin typeface="+mj-lt"/>
              </a:defRPr>
            </a:lvl1pPr>
            <a:lvl2pPr>
              <a:buNone/>
              <a:defRPr/>
            </a:lvl2pPr>
            <a:lvl3pPr>
              <a:buNone/>
              <a:defRPr/>
            </a:lvl3pPr>
            <a:lvl4pPr>
              <a:buNone/>
              <a:defRPr/>
            </a:lvl4pPr>
            <a:lvl5pPr>
              <a:buNone/>
              <a:defRPr/>
            </a:lvl5pPr>
          </a:lstStyle>
          <a:p>
            <a:pPr lvl="0" rtl="0"/>
            <a:r>
              <a:rPr lang="en-GB" noProof="0"/>
              <a:t>Click to edit Master text styles</a:t>
            </a:r>
          </a:p>
        </p:txBody>
      </p:sp>
      <p:sp>
        <p:nvSpPr>
          <p:cNvPr id="27" name="Text Placeholder 2">
            <a:extLst>
              <a:ext uri="{FF2B5EF4-FFF2-40B4-BE49-F238E27FC236}">
                <a16:creationId xmlns:a16="http://schemas.microsoft.com/office/drawing/2014/main" id="{4717B7CD-A4F9-444E-82B9-8914CB574887}"/>
              </a:ext>
            </a:extLst>
          </p:cNvPr>
          <p:cNvSpPr>
            <a:spLocks noGrp="1"/>
          </p:cNvSpPr>
          <p:nvPr>
            <p:ph type="body" sz="quarter" idx="19"/>
          </p:nvPr>
        </p:nvSpPr>
        <p:spPr>
          <a:xfrm>
            <a:off x="6399647" y="3841846"/>
            <a:ext cx="4838700" cy="908340"/>
          </a:xfrm>
        </p:spPr>
        <p:txBody>
          <a:bodyPr rtlCol="0">
            <a:noAutofit/>
          </a:bodyPr>
          <a:lstStyle>
            <a:lvl1pPr marL="0" indent="0">
              <a:buNone/>
              <a:defRPr sz="1600">
                <a:latin typeface="+mn-lt"/>
              </a:defRPr>
            </a:lvl1pPr>
          </a:lstStyle>
          <a:p>
            <a:pPr lvl="0" rtl="0"/>
            <a:r>
              <a:rPr lang="en-GB" noProof="0"/>
              <a:t>Click to edit Master text styles</a:t>
            </a:r>
          </a:p>
        </p:txBody>
      </p:sp>
      <p:sp>
        <p:nvSpPr>
          <p:cNvPr id="28" name="Text Placeholder 3">
            <a:extLst>
              <a:ext uri="{FF2B5EF4-FFF2-40B4-BE49-F238E27FC236}">
                <a16:creationId xmlns:a16="http://schemas.microsoft.com/office/drawing/2014/main" id="{2CF285B7-A950-4326-A4D5-F5D542D2D65B}"/>
              </a:ext>
            </a:extLst>
          </p:cNvPr>
          <p:cNvSpPr>
            <a:spLocks noGrp="1"/>
          </p:cNvSpPr>
          <p:nvPr>
            <p:ph type="body" sz="quarter" idx="20"/>
          </p:nvPr>
        </p:nvSpPr>
        <p:spPr>
          <a:xfrm>
            <a:off x="6399647" y="3470942"/>
            <a:ext cx="4838700" cy="315915"/>
          </a:xfrm>
        </p:spPr>
        <p:txBody>
          <a:bodyPr rtlCol="0">
            <a:noAutofit/>
          </a:bodyPr>
          <a:lstStyle>
            <a:lvl1pPr>
              <a:buNone/>
              <a:defRPr sz="1800" b="0" spc="0" baseline="0">
                <a:solidFill>
                  <a:schemeClr val="tx2"/>
                </a:solidFill>
                <a:latin typeface="+mj-lt"/>
              </a:defRPr>
            </a:lvl1pPr>
            <a:lvl2pPr>
              <a:buNone/>
              <a:defRPr/>
            </a:lvl2pPr>
            <a:lvl3pPr>
              <a:buNone/>
              <a:defRPr/>
            </a:lvl3pPr>
            <a:lvl4pPr>
              <a:buNone/>
              <a:defRPr/>
            </a:lvl4pPr>
            <a:lvl5pPr>
              <a:buNone/>
              <a:defRPr/>
            </a:lvl5pPr>
          </a:lstStyle>
          <a:p>
            <a:pPr lvl="0" rtl="0"/>
            <a:r>
              <a:rPr lang="en-GB" noProof="0"/>
              <a:t>Click to edit Master text styles</a:t>
            </a:r>
          </a:p>
        </p:txBody>
      </p:sp>
      <p:sp>
        <p:nvSpPr>
          <p:cNvPr id="2" name="Date Placeholder 1">
            <a:extLst>
              <a:ext uri="{FF2B5EF4-FFF2-40B4-BE49-F238E27FC236}">
                <a16:creationId xmlns:a16="http://schemas.microsoft.com/office/drawing/2014/main" id="{EC45E38A-5516-4C3E-88FC-0DCBD876054B}"/>
              </a:ext>
            </a:extLst>
          </p:cNvPr>
          <p:cNvSpPr>
            <a:spLocks noGrp="1"/>
          </p:cNvSpPr>
          <p:nvPr>
            <p:ph type="dt" sz="half" idx="21"/>
          </p:nvPr>
        </p:nvSpPr>
        <p:spPr/>
        <p:txBody>
          <a:bodyPr rtlCol="0"/>
          <a:lstStyle/>
          <a:p>
            <a:pPr rtl="0"/>
            <a:fld id="{0971D3F5-C297-4F98-9679-48877DEF0EC7}" type="datetime3">
              <a:rPr lang="en-GB" noProof="0" smtClean="0">
                <a:latin typeface="+mn-lt"/>
              </a:rPr>
              <a:t>10 November, 2024</a:t>
            </a:fld>
            <a:endParaRPr lang="en-GB" noProof="0" dirty="0">
              <a:latin typeface="+mn-lt"/>
            </a:endParaRPr>
          </a:p>
        </p:txBody>
      </p:sp>
      <p:sp>
        <p:nvSpPr>
          <p:cNvPr id="5" name="Footer Placeholder 4">
            <a:extLst>
              <a:ext uri="{FF2B5EF4-FFF2-40B4-BE49-F238E27FC236}">
                <a16:creationId xmlns:a16="http://schemas.microsoft.com/office/drawing/2014/main" id="{14225273-038D-4F51-A093-83D80104F21A}"/>
              </a:ext>
            </a:extLst>
          </p:cNvPr>
          <p:cNvSpPr>
            <a:spLocks noGrp="1"/>
          </p:cNvSpPr>
          <p:nvPr>
            <p:ph type="ftr" sz="quarter" idx="22"/>
          </p:nvPr>
        </p:nvSpPr>
        <p:spPr/>
        <p:txBody>
          <a:bodyPr rtlCol="0"/>
          <a:lstStyle/>
          <a:p>
            <a:pPr rtl="0"/>
            <a:r>
              <a:rPr lang="en-GB" noProof="0" dirty="0"/>
              <a:t>Annual Review</a:t>
            </a:r>
            <a:endParaRPr lang="en-GB" b="0" noProof="0" dirty="0"/>
          </a:p>
        </p:txBody>
      </p:sp>
      <p:sp>
        <p:nvSpPr>
          <p:cNvPr id="6" name="Slide Number Placeholder 5">
            <a:extLst>
              <a:ext uri="{FF2B5EF4-FFF2-40B4-BE49-F238E27FC236}">
                <a16:creationId xmlns:a16="http://schemas.microsoft.com/office/drawing/2014/main" id="{C7F24E14-E0E0-44FA-A4AA-FA63A858730C}"/>
              </a:ext>
            </a:extLst>
          </p:cNvPr>
          <p:cNvSpPr>
            <a:spLocks noGrp="1"/>
          </p:cNvSpPr>
          <p:nvPr>
            <p:ph type="sldNum" sz="quarter" idx="23"/>
          </p:nvPr>
        </p:nvSpPr>
        <p:spPr/>
        <p:txBody>
          <a:bodyPr rtlCol="0"/>
          <a:lstStyle/>
          <a:p>
            <a:pPr rtl="0"/>
            <a:fld id="{294A09A9-5501-47C1-A89A-A340965A2BE2}" type="slidenum">
              <a:rPr lang="en-GB" noProof="0" smtClean="0"/>
              <a:pPr/>
              <a:t>‹#›</a:t>
            </a:fld>
            <a:endParaRPr lang="en-GB" noProof="0" dirty="0"/>
          </a:p>
        </p:txBody>
      </p:sp>
    </p:spTree>
    <p:extLst>
      <p:ext uri="{BB962C8B-B14F-4D97-AF65-F5344CB8AC3E}">
        <p14:creationId xmlns:p14="http://schemas.microsoft.com/office/powerpoint/2010/main" val="30601358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p15:clr>
            <a:srgbClr val="FBAE40"/>
          </p15:clr>
        </p15:guide>
        <p15:guide id="3" pos="2304">
          <p15:clr>
            <a:srgbClr val="FBAE40"/>
          </p15:clr>
        </p15:guide>
        <p15:guide id="4" pos="5736">
          <p15:clr>
            <a:srgbClr val="FBAE40"/>
          </p15:clr>
        </p15:guide>
        <p15:guide id="5" pos="1944">
          <p15:clr>
            <a:srgbClr val="FBAE40"/>
          </p15:clr>
        </p15:guide>
        <p15:guide id="6" pos="4008">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5352">
          <p15:clr>
            <a:srgbClr val="FBAE40"/>
          </p15:clr>
        </p15:guide>
        <p15:guide id="11" pos="364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tx1"/>
        </a:solidFill>
        <a:effectLst/>
      </p:bgPr>
    </p:bg>
    <p:spTree>
      <p:nvGrpSpPr>
        <p:cNvPr id="1" name=""/>
        <p:cNvGrpSpPr/>
        <p:nvPr/>
      </p:nvGrpSpPr>
      <p:grpSpPr>
        <a:xfrm>
          <a:off x="0" y="0"/>
          <a:ext cx="0" cy="0"/>
          <a:chOff x="0" y="0"/>
          <a:chExt cx="0" cy="0"/>
        </a:xfrm>
      </p:grpSpPr>
      <p:sp>
        <p:nvSpPr>
          <p:cNvPr id="16" name="Text Placeholder 29">
            <a:extLst>
              <a:ext uri="{FF2B5EF4-FFF2-40B4-BE49-F238E27FC236}">
                <a16:creationId xmlns:a16="http://schemas.microsoft.com/office/drawing/2014/main" id="{BB778BC5-5409-574B-96E2-B45CDD940DF4}"/>
              </a:ext>
            </a:extLst>
          </p:cNvPr>
          <p:cNvSpPr>
            <a:spLocks noGrp="1"/>
          </p:cNvSpPr>
          <p:nvPr>
            <p:ph type="body" sz="quarter" idx="11"/>
          </p:nvPr>
        </p:nvSpPr>
        <p:spPr>
          <a:xfrm>
            <a:off x="6896100" y="5102063"/>
            <a:ext cx="4914900" cy="588795"/>
          </a:xfrm>
        </p:spPr>
        <p:txBody>
          <a:bodyPr lIns="0" tIns="0" rIns="0" bIns="0" rtlCol="0" anchor="b">
            <a:noAutofit/>
          </a:bodyPr>
          <a:lstStyle>
            <a:lvl1pPr marL="0" indent="0">
              <a:buNone/>
              <a:defRPr sz="1600" b="0" i="0">
                <a:solidFill>
                  <a:schemeClr val="tx2"/>
                </a:solidFill>
                <a:latin typeface="+mn-lt"/>
              </a:defRPr>
            </a:lvl1pPr>
            <a:lvl2pPr>
              <a:defRPr sz="4000"/>
            </a:lvl2pPr>
            <a:lvl3pPr>
              <a:defRPr sz="4000"/>
            </a:lvl3pPr>
            <a:lvl4pPr>
              <a:defRPr sz="4000"/>
            </a:lvl4pPr>
            <a:lvl5pPr>
              <a:defRPr sz="4000"/>
            </a:lvl5pPr>
          </a:lstStyle>
          <a:p>
            <a:pPr lvl="0" rtl="0"/>
            <a:r>
              <a:rPr lang="en-GB" noProof="0"/>
              <a:t>Click to edit Master text styles</a:t>
            </a:r>
          </a:p>
        </p:txBody>
      </p:sp>
      <p:sp>
        <p:nvSpPr>
          <p:cNvPr id="17" name="Subtitle 2">
            <a:extLst>
              <a:ext uri="{FF2B5EF4-FFF2-40B4-BE49-F238E27FC236}">
                <a16:creationId xmlns:a16="http://schemas.microsoft.com/office/drawing/2014/main" id="{32916F3A-28FA-9A4B-A780-0D687D932893}"/>
              </a:ext>
            </a:extLst>
          </p:cNvPr>
          <p:cNvSpPr>
            <a:spLocks noGrp="1"/>
          </p:cNvSpPr>
          <p:nvPr>
            <p:ph type="subTitle" idx="1"/>
          </p:nvPr>
        </p:nvSpPr>
        <p:spPr>
          <a:xfrm>
            <a:off x="6907623" y="3591098"/>
            <a:ext cx="4903377" cy="1057791"/>
          </a:xfrm>
        </p:spPr>
        <p:txBody>
          <a:bodyPr lIns="0" tIns="0" rIns="0" bIns="0" rtlCol="0">
            <a:normAutofit/>
          </a:bodyPr>
          <a:lstStyle>
            <a:lvl1pPr marL="0" indent="0" algn="l">
              <a:buNone/>
              <a:defRPr sz="1600" b="0" i="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GB" noProof="0"/>
              <a:t>Click to edit Master subtitle style</a:t>
            </a:r>
            <a:endParaRPr lang="en-GB" noProof="0" dirty="0"/>
          </a:p>
        </p:txBody>
      </p:sp>
      <p:sp>
        <p:nvSpPr>
          <p:cNvPr id="26" name="Title 1">
            <a:extLst>
              <a:ext uri="{FF2B5EF4-FFF2-40B4-BE49-F238E27FC236}">
                <a16:creationId xmlns:a16="http://schemas.microsoft.com/office/drawing/2014/main" id="{E29321F6-59C5-6E4C-A846-6AD00848A444}"/>
              </a:ext>
            </a:extLst>
          </p:cNvPr>
          <p:cNvSpPr>
            <a:spLocks noGrp="1"/>
          </p:cNvSpPr>
          <p:nvPr>
            <p:ph type="title"/>
          </p:nvPr>
        </p:nvSpPr>
        <p:spPr>
          <a:xfrm>
            <a:off x="6907623" y="2173658"/>
            <a:ext cx="4903377" cy="610863"/>
          </a:xfrm>
          <a:prstGeom prst="rect">
            <a:avLst/>
          </a:prstGeom>
        </p:spPr>
        <p:txBody>
          <a:bodyPr lIns="0" tIns="0" rIns="0" bIns="0" rtlCol="0" anchor="b" anchorCtr="0">
            <a:normAutofit/>
          </a:bodyPr>
          <a:lstStyle>
            <a:lvl1pPr>
              <a:defRPr sz="4400" b="1" i="0">
                <a:latin typeface="+mj-lt"/>
              </a:defRPr>
            </a:lvl1pPr>
          </a:lstStyle>
          <a:p>
            <a:pPr rtl="0"/>
            <a:r>
              <a:rPr lang="en-GB" noProof="0"/>
              <a:t>Click to edit Master title style</a:t>
            </a:r>
            <a:endParaRPr lang="en-GB" noProof="0" dirty="0"/>
          </a:p>
        </p:txBody>
      </p:sp>
      <p:cxnSp>
        <p:nvCxnSpPr>
          <p:cNvPr id="27" name="Straight Connector 26">
            <a:extLst>
              <a:ext uri="{FF2B5EF4-FFF2-40B4-BE49-F238E27FC236}">
                <a16:creationId xmlns:a16="http://schemas.microsoft.com/office/drawing/2014/main" id="{AB5C3BF3-A164-DD48-BD02-4587489DA105}"/>
              </a:ext>
            </a:extLst>
          </p:cNvPr>
          <p:cNvCxnSpPr>
            <a:cxnSpLocks/>
          </p:cNvCxnSpPr>
          <p:nvPr userDrawn="1"/>
        </p:nvCxnSpPr>
        <p:spPr>
          <a:xfrm>
            <a:off x="6896100" y="3233703"/>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11" name="Picture Placeholder 2">
            <a:extLst>
              <a:ext uri="{FF2B5EF4-FFF2-40B4-BE49-F238E27FC236}">
                <a16:creationId xmlns:a16="http://schemas.microsoft.com/office/drawing/2014/main" id="{F8C225AD-C009-894E-8AFA-C94EAA06509C}"/>
              </a:ext>
            </a:extLst>
          </p:cNvPr>
          <p:cNvSpPr>
            <a:spLocks noGrp="1"/>
          </p:cNvSpPr>
          <p:nvPr>
            <p:ph type="pic" sz="quarter" idx="13"/>
          </p:nvPr>
        </p:nvSpPr>
        <p:spPr>
          <a:xfrm>
            <a:off x="0" y="0"/>
            <a:ext cx="6096000" cy="6858000"/>
          </a:xfrm>
        </p:spPr>
        <p:txBody>
          <a:bodyPr rtlCol="0"/>
          <a:lstStyle/>
          <a:p>
            <a:pPr rtl="0"/>
            <a:r>
              <a:rPr lang="en-GB" noProof="0"/>
              <a:t>Click icon to add picture</a:t>
            </a:r>
            <a:endParaRPr lang="en-GB" noProof="0" dirty="0"/>
          </a:p>
        </p:txBody>
      </p:sp>
      <p:grpSp>
        <p:nvGrpSpPr>
          <p:cNvPr id="30" name="Group 29">
            <a:extLst>
              <a:ext uri="{FF2B5EF4-FFF2-40B4-BE49-F238E27FC236}">
                <a16:creationId xmlns:a16="http://schemas.microsoft.com/office/drawing/2014/main" id="{FFEF81ED-50DF-3946-87D9-407C13C3CE9F}"/>
              </a:ext>
            </a:extLst>
          </p:cNvPr>
          <p:cNvGrpSpPr>
            <a:grpSpLocks/>
          </p:cNvGrpSpPr>
          <p:nvPr userDrawn="1"/>
        </p:nvGrpSpPr>
        <p:grpSpPr bwMode="auto">
          <a:xfrm rot="10800000">
            <a:off x="8870040" y="0"/>
            <a:ext cx="3325208" cy="3325208"/>
            <a:chOff x="0" y="12289"/>
            <a:chExt cx="3550" cy="3551"/>
          </a:xfrm>
        </p:grpSpPr>
        <p:sp>
          <p:nvSpPr>
            <p:cNvPr id="31" name="Freeform 30">
              <a:extLst>
                <a:ext uri="{FF2B5EF4-FFF2-40B4-BE49-F238E27FC236}">
                  <a16:creationId xmlns:a16="http://schemas.microsoft.com/office/drawing/2014/main" id="{4B6857A0-601C-9C40-ADB4-7927C7A4ECA0}"/>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sp>
          <p:nvSpPr>
            <p:cNvPr id="32" name="Freeform 31">
              <a:extLst>
                <a:ext uri="{FF2B5EF4-FFF2-40B4-BE49-F238E27FC236}">
                  <a16:creationId xmlns:a16="http://schemas.microsoft.com/office/drawing/2014/main" id="{31562ACC-ECB3-4841-A52C-00DAFF438EBF}"/>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sp>
          <p:nvSpPr>
            <p:cNvPr id="33" name="Freeform 32">
              <a:extLst>
                <a:ext uri="{FF2B5EF4-FFF2-40B4-BE49-F238E27FC236}">
                  <a16:creationId xmlns:a16="http://schemas.microsoft.com/office/drawing/2014/main" id="{77C317B8-91B4-7040-AB8C-CE822CA28AAD}"/>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grpSp>
    </p:spTree>
    <p:extLst>
      <p:ext uri="{BB962C8B-B14F-4D97-AF65-F5344CB8AC3E}">
        <p14:creationId xmlns:p14="http://schemas.microsoft.com/office/powerpoint/2010/main" val="999130720"/>
      </p:ext>
    </p:extLst>
  </p:cSld>
  <p:clrMapOvr>
    <a:masterClrMapping/>
  </p:clrMapOvr>
  <p:extLst>
    <p:ext uri="{DCECCB84-F9BA-43D5-87BE-67443E8EF086}">
      <p15:sldGuideLst xmlns:p15="http://schemas.microsoft.com/office/powerpoint/2012/main">
        <p15:guide id="1" pos="60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06C6F65-35CD-D64B-992A-0C1C1E00384D}"/>
              </a:ext>
            </a:extLst>
          </p:cNvPr>
          <p:cNvGrpSpPr/>
          <p:nvPr userDrawn="1"/>
        </p:nvGrpSpPr>
        <p:grpSpPr>
          <a:xfrm>
            <a:off x="6362700" y="0"/>
            <a:ext cx="5829298" cy="3235602"/>
            <a:chOff x="5612972" y="1"/>
            <a:chExt cx="6615961" cy="3672246"/>
          </a:xfrm>
        </p:grpSpPr>
        <p:sp>
          <p:nvSpPr>
            <p:cNvPr id="7" name="AutoShape 24">
              <a:extLst>
                <a:ext uri="{FF2B5EF4-FFF2-40B4-BE49-F238E27FC236}">
                  <a16:creationId xmlns:a16="http://schemas.microsoft.com/office/drawing/2014/main" id="{CFD467E2-FF13-7E4F-BEF9-EA1A17665B2D}"/>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sp>
          <p:nvSpPr>
            <p:cNvPr id="8" name="Freeform 7">
              <a:extLst>
                <a:ext uri="{FF2B5EF4-FFF2-40B4-BE49-F238E27FC236}">
                  <a16:creationId xmlns:a16="http://schemas.microsoft.com/office/drawing/2014/main" id="{CA85A327-3157-B442-993A-6900F71249AC}"/>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sp>
          <p:nvSpPr>
            <p:cNvPr id="9" name="Freeform 8">
              <a:extLst>
                <a:ext uri="{FF2B5EF4-FFF2-40B4-BE49-F238E27FC236}">
                  <a16:creationId xmlns:a16="http://schemas.microsoft.com/office/drawing/2014/main" id="{9A459CB4-74AF-0544-AB1E-7CC6D10F84EB}"/>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sp>
          <p:nvSpPr>
            <p:cNvPr id="10" name="Freeform 9">
              <a:extLst>
                <a:ext uri="{FF2B5EF4-FFF2-40B4-BE49-F238E27FC236}">
                  <a16:creationId xmlns:a16="http://schemas.microsoft.com/office/drawing/2014/main" id="{95A20BFD-9142-D64A-A78A-61B75FCA0D76}"/>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rtlCol="0" anchor="t" anchorCtr="0" upright="1">
              <a:noAutofit/>
            </a:bodyPr>
            <a:lstStyle/>
            <a:p>
              <a:pPr rtl="0"/>
              <a:endParaRPr lang="en-GB" noProof="0" dirty="0"/>
            </a:p>
          </p:txBody>
        </p:sp>
        <p:sp>
          <p:nvSpPr>
            <p:cNvPr id="11" name="Freeform 10">
              <a:extLst>
                <a:ext uri="{FF2B5EF4-FFF2-40B4-BE49-F238E27FC236}">
                  <a16:creationId xmlns:a16="http://schemas.microsoft.com/office/drawing/2014/main" id="{B80736DF-C890-DB47-AEAA-D3D92505E632}"/>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grpSp>
      <p:sp>
        <p:nvSpPr>
          <p:cNvPr id="12" name="Title 1">
            <a:extLst>
              <a:ext uri="{FF2B5EF4-FFF2-40B4-BE49-F238E27FC236}">
                <a16:creationId xmlns:a16="http://schemas.microsoft.com/office/drawing/2014/main" id="{39F93F26-ED5C-E74E-BFBD-E3054DC1B9C1}"/>
              </a:ext>
            </a:extLst>
          </p:cNvPr>
          <p:cNvSpPr>
            <a:spLocks noGrp="1"/>
          </p:cNvSpPr>
          <p:nvPr>
            <p:ph type="title"/>
          </p:nvPr>
        </p:nvSpPr>
        <p:spPr>
          <a:xfrm>
            <a:off x="964023" y="879063"/>
            <a:ext cx="4941477" cy="610863"/>
          </a:xfrm>
          <a:prstGeom prst="rect">
            <a:avLst/>
          </a:prstGeom>
        </p:spPr>
        <p:txBody>
          <a:bodyPr lIns="0" tIns="0" rIns="0" bIns="0" rtlCol="0" anchor="b" anchorCtr="0">
            <a:normAutofit/>
          </a:bodyPr>
          <a:lstStyle>
            <a:lvl1pPr>
              <a:defRPr sz="4400" b="1" i="0" spc="50" baseline="0">
                <a:latin typeface="+mj-lt"/>
              </a:defRPr>
            </a:lvl1pPr>
          </a:lstStyle>
          <a:p>
            <a:pPr rtl="0"/>
            <a:r>
              <a:rPr lang="en-GB" noProof="0"/>
              <a:t>Click to edit Master title style</a:t>
            </a:r>
            <a:endParaRPr lang="en-GB" noProof="0" dirty="0"/>
          </a:p>
        </p:txBody>
      </p:sp>
      <p:cxnSp>
        <p:nvCxnSpPr>
          <p:cNvPr id="13" name="Straight Connector 12">
            <a:extLst>
              <a:ext uri="{FF2B5EF4-FFF2-40B4-BE49-F238E27FC236}">
                <a16:creationId xmlns:a16="http://schemas.microsoft.com/office/drawing/2014/main" id="{CF0FD074-81E2-0D4E-8446-C5B415B238A0}"/>
              </a:ext>
            </a:extLst>
          </p:cNvPr>
          <p:cNvCxnSpPr>
            <a:cxnSpLocks/>
          </p:cNvCxnSpPr>
          <p:nvPr userDrawn="1"/>
        </p:nvCxnSpPr>
        <p:spPr>
          <a:xfrm>
            <a:off x="952500" y="1934655"/>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14" name="Text Placeholder 29">
            <a:extLst>
              <a:ext uri="{FF2B5EF4-FFF2-40B4-BE49-F238E27FC236}">
                <a16:creationId xmlns:a16="http://schemas.microsoft.com/office/drawing/2014/main" id="{58AAB058-5FFC-9E4E-AD2E-FB1B4EE51025}"/>
              </a:ext>
            </a:extLst>
          </p:cNvPr>
          <p:cNvSpPr>
            <a:spLocks noGrp="1"/>
          </p:cNvSpPr>
          <p:nvPr>
            <p:ph type="body" sz="quarter" idx="13"/>
          </p:nvPr>
        </p:nvSpPr>
        <p:spPr>
          <a:xfrm>
            <a:off x="952500" y="2818296"/>
            <a:ext cx="2133600" cy="369332"/>
          </a:xfrm>
        </p:spPr>
        <p:txBody>
          <a:bodyPr lIns="0" tIns="0" rIns="0" bIns="0" rtlCol="0">
            <a:noAutofit/>
          </a:bodyPr>
          <a:lstStyle>
            <a:lvl1pPr marL="0" indent="0">
              <a:lnSpc>
                <a:spcPct val="100000"/>
              </a:lnSpc>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n-GB" noProof="0"/>
              <a:t>Click to edit Master text styles</a:t>
            </a:r>
          </a:p>
        </p:txBody>
      </p:sp>
      <p:sp>
        <p:nvSpPr>
          <p:cNvPr id="15" name="Text Placeholder 29">
            <a:extLst>
              <a:ext uri="{FF2B5EF4-FFF2-40B4-BE49-F238E27FC236}">
                <a16:creationId xmlns:a16="http://schemas.microsoft.com/office/drawing/2014/main" id="{18ABDA74-C3EC-274D-BE87-AC5B825A2A4C}"/>
              </a:ext>
            </a:extLst>
          </p:cNvPr>
          <p:cNvSpPr>
            <a:spLocks noGrp="1"/>
          </p:cNvSpPr>
          <p:nvPr>
            <p:ph type="body" sz="quarter" idx="14"/>
          </p:nvPr>
        </p:nvSpPr>
        <p:spPr>
          <a:xfrm>
            <a:off x="952500" y="2209800"/>
            <a:ext cx="2133600" cy="205837"/>
          </a:xfrm>
        </p:spPr>
        <p:txBody>
          <a:bodyPr lIns="0" tIns="0" rIns="0" bIns="0" rtlCol="0">
            <a:noAutofit/>
          </a:bodyPr>
          <a:lstStyle>
            <a:lvl1pPr marL="0" indent="0">
              <a:lnSpc>
                <a:spcPct val="100000"/>
              </a:lnSpc>
              <a:spcBef>
                <a:spcPts val="400"/>
              </a:spcBef>
              <a:buNone/>
              <a:defRPr sz="1800" b="0" i="0">
                <a:solidFill>
                  <a:schemeClr val="tx2"/>
                </a:solidFill>
                <a:latin typeface="+mj-lt"/>
              </a:defRPr>
            </a:lvl1pPr>
            <a:lvl2pPr>
              <a:defRPr sz="4000"/>
            </a:lvl2pPr>
            <a:lvl3pPr>
              <a:defRPr sz="4000"/>
            </a:lvl3pPr>
            <a:lvl4pPr>
              <a:defRPr sz="4000"/>
            </a:lvl4pPr>
            <a:lvl5pPr>
              <a:defRPr sz="4000"/>
            </a:lvl5pPr>
          </a:lstStyle>
          <a:p>
            <a:pPr lvl="0" rtl="0"/>
            <a:r>
              <a:rPr lang="en-GB" noProof="0"/>
              <a:t>Click to edit Master text styles</a:t>
            </a:r>
          </a:p>
        </p:txBody>
      </p:sp>
      <p:cxnSp>
        <p:nvCxnSpPr>
          <p:cNvPr id="16" name="Straight Connector 15">
            <a:extLst>
              <a:ext uri="{FF2B5EF4-FFF2-40B4-BE49-F238E27FC236}">
                <a16:creationId xmlns:a16="http://schemas.microsoft.com/office/drawing/2014/main" id="{A3DDE02E-BC75-2645-8725-CA2CFD327A3C}"/>
              </a:ext>
            </a:extLst>
          </p:cNvPr>
          <p:cNvCxnSpPr>
            <a:cxnSpLocks/>
          </p:cNvCxnSpPr>
          <p:nvPr userDrawn="1"/>
        </p:nvCxnSpPr>
        <p:spPr>
          <a:xfrm>
            <a:off x="3663043"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17" name="Text Placeholder 29">
            <a:extLst>
              <a:ext uri="{FF2B5EF4-FFF2-40B4-BE49-F238E27FC236}">
                <a16:creationId xmlns:a16="http://schemas.microsoft.com/office/drawing/2014/main" id="{3ABA9FD1-9B74-F14F-81EF-7B3407196B03}"/>
              </a:ext>
            </a:extLst>
          </p:cNvPr>
          <p:cNvSpPr>
            <a:spLocks noGrp="1"/>
          </p:cNvSpPr>
          <p:nvPr>
            <p:ph type="body" sz="quarter" idx="15"/>
          </p:nvPr>
        </p:nvSpPr>
        <p:spPr>
          <a:xfrm>
            <a:off x="3663042" y="2818296"/>
            <a:ext cx="2128157" cy="369332"/>
          </a:xfrm>
        </p:spPr>
        <p:txBody>
          <a:bodyPr lIns="0" tIns="0" rIns="0" bIns="0" rtlCol="0">
            <a:noAutofit/>
          </a:bodyPr>
          <a:lstStyle>
            <a:lvl1pPr marL="0" indent="0">
              <a:lnSpc>
                <a:spcPct val="100000"/>
              </a:lnSpc>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n-GB" noProof="0"/>
              <a:t>Click to edit Master text styles</a:t>
            </a:r>
          </a:p>
        </p:txBody>
      </p:sp>
      <p:sp>
        <p:nvSpPr>
          <p:cNvPr id="18" name="Text Placeholder 29">
            <a:extLst>
              <a:ext uri="{FF2B5EF4-FFF2-40B4-BE49-F238E27FC236}">
                <a16:creationId xmlns:a16="http://schemas.microsoft.com/office/drawing/2014/main" id="{0E9E9D03-0186-5B4C-A73F-95ADCD08A44A}"/>
              </a:ext>
            </a:extLst>
          </p:cNvPr>
          <p:cNvSpPr>
            <a:spLocks noGrp="1"/>
          </p:cNvSpPr>
          <p:nvPr>
            <p:ph type="body" sz="quarter" idx="16"/>
          </p:nvPr>
        </p:nvSpPr>
        <p:spPr>
          <a:xfrm>
            <a:off x="3663042" y="2209800"/>
            <a:ext cx="2128157" cy="205837"/>
          </a:xfrm>
        </p:spPr>
        <p:txBody>
          <a:bodyPr lIns="0" tIns="0" rIns="0" bIns="0" rtlCol="0">
            <a:noAutofit/>
          </a:bodyPr>
          <a:lstStyle>
            <a:lvl1pPr marL="0" indent="0">
              <a:lnSpc>
                <a:spcPct val="100000"/>
              </a:lnSpc>
              <a:spcBef>
                <a:spcPts val="400"/>
              </a:spcBef>
              <a:buNone/>
              <a:defRPr sz="1800" b="0" i="0">
                <a:solidFill>
                  <a:schemeClr val="tx2"/>
                </a:solidFill>
                <a:latin typeface="+mj-lt"/>
              </a:defRPr>
            </a:lvl1pPr>
            <a:lvl2pPr>
              <a:defRPr sz="4000"/>
            </a:lvl2pPr>
            <a:lvl3pPr>
              <a:defRPr sz="4000"/>
            </a:lvl3pPr>
            <a:lvl4pPr>
              <a:defRPr sz="4000"/>
            </a:lvl4pPr>
            <a:lvl5pPr>
              <a:defRPr sz="4000"/>
            </a:lvl5pPr>
          </a:lstStyle>
          <a:p>
            <a:pPr lvl="0" rtl="0"/>
            <a:r>
              <a:rPr lang="en-GB" noProof="0"/>
              <a:t>Click to edit Master text styles</a:t>
            </a:r>
          </a:p>
        </p:txBody>
      </p:sp>
      <p:cxnSp>
        <p:nvCxnSpPr>
          <p:cNvPr id="20" name="Straight Connector 19">
            <a:extLst>
              <a:ext uri="{FF2B5EF4-FFF2-40B4-BE49-F238E27FC236}">
                <a16:creationId xmlns:a16="http://schemas.microsoft.com/office/drawing/2014/main" id="{E01EE6FD-FABB-AD48-92DA-19805B502918}"/>
              </a:ext>
            </a:extLst>
          </p:cNvPr>
          <p:cNvCxnSpPr>
            <a:cxnSpLocks/>
          </p:cNvCxnSpPr>
          <p:nvPr userDrawn="1"/>
        </p:nvCxnSpPr>
        <p:spPr>
          <a:xfrm>
            <a:off x="952500" y="4248119"/>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1" name="Text Placeholder 29">
            <a:extLst>
              <a:ext uri="{FF2B5EF4-FFF2-40B4-BE49-F238E27FC236}">
                <a16:creationId xmlns:a16="http://schemas.microsoft.com/office/drawing/2014/main" id="{F953BCFF-5CB8-784F-ACC1-A14670E62196}"/>
              </a:ext>
            </a:extLst>
          </p:cNvPr>
          <p:cNvSpPr>
            <a:spLocks noGrp="1"/>
          </p:cNvSpPr>
          <p:nvPr>
            <p:ph type="body" sz="quarter" idx="19"/>
          </p:nvPr>
        </p:nvSpPr>
        <p:spPr>
          <a:xfrm>
            <a:off x="952500" y="5131299"/>
            <a:ext cx="2133600" cy="369332"/>
          </a:xfrm>
        </p:spPr>
        <p:txBody>
          <a:bodyPr lIns="0" tIns="0" rIns="0" bIns="0" rtlCol="0">
            <a:noAutofit/>
          </a:bodyPr>
          <a:lstStyle>
            <a:lvl1pPr marL="0" indent="0">
              <a:lnSpc>
                <a:spcPct val="100000"/>
              </a:lnSpc>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n-GB" noProof="0"/>
              <a:t>Click to edit Master text styles</a:t>
            </a:r>
          </a:p>
        </p:txBody>
      </p:sp>
      <p:sp>
        <p:nvSpPr>
          <p:cNvPr id="22" name="Text Placeholder 29">
            <a:extLst>
              <a:ext uri="{FF2B5EF4-FFF2-40B4-BE49-F238E27FC236}">
                <a16:creationId xmlns:a16="http://schemas.microsoft.com/office/drawing/2014/main" id="{97DCC038-CDD3-1D48-B8BA-2617616935C5}"/>
              </a:ext>
            </a:extLst>
          </p:cNvPr>
          <p:cNvSpPr>
            <a:spLocks noGrp="1"/>
          </p:cNvSpPr>
          <p:nvPr>
            <p:ph type="body" sz="quarter" idx="20"/>
          </p:nvPr>
        </p:nvSpPr>
        <p:spPr>
          <a:xfrm>
            <a:off x="952500" y="4522803"/>
            <a:ext cx="2133600" cy="205837"/>
          </a:xfrm>
        </p:spPr>
        <p:txBody>
          <a:bodyPr lIns="0" tIns="0" rIns="0" bIns="0" rtlCol="0">
            <a:noAutofit/>
          </a:bodyPr>
          <a:lstStyle>
            <a:lvl1pPr marL="0" indent="0">
              <a:lnSpc>
                <a:spcPct val="100000"/>
              </a:lnSpc>
              <a:spcBef>
                <a:spcPts val="400"/>
              </a:spcBef>
              <a:buNone/>
              <a:defRPr sz="1800" b="0" i="0">
                <a:solidFill>
                  <a:schemeClr val="tx2"/>
                </a:solidFill>
                <a:latin typeface="+mj-lt"/>
              </a:defRPr>
            </a:lvl1pPr>
            <a:lvl2pPr>
              <a:defRPr sz="4000"/>
            </a:lvl2pPr>
            <a:lvl3pPr>
              <a:defRPr sz="4000"/>
            </a:lvl3pPr>
            <a:lvl4pPr>
              <a:defRPr sz="4000"/>
            </a:lvl4pPr>
            <a:lvl5pPr>
              <a:defRPr sz="4000"/>
            </a:lvl5pPr>
          </a:lstStyle>
          <a:p>
            <a:pPr lvl="0" rtl="0"/>
            <a:r>
              <a:rPr lang="en-GB" noProof="0"/>
              <a:t>Click to edit Master text styles</a:t>
            </a:r>
          </a:p>
        </p:txBody>
      </p:sp>
      <p:cxnSp>
        <p:nvCxnSpPr>
          <p:cNvPr id="23" name="Straight Connector 22">
            <a:extLst>
              <a:ext uri="{FF2B5EF4-FFF2-40B4-BE49-F238E27FC236}">
                <a16:creationId xmlns:a16="http://schemas.microsoft.com/office/drawing/2014/main" id="{93BB36CC-7349-334D-A028-58D01025E726}"/>
              </a:ext>
            </a:extLst>
          </p:cNvPr>
          <p:cNvCxnSpPr>
            <a:cxnSpLocks/>
          </p:cNvCxnSpPr>
          <p:nvPr userDrawn="1"/>
        </p:nvCxnSpPr>
        <p:spPr>
          <a:xfrm>
            <a:off x="3663043" y="4252111"/>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4" name="Text Placeholder 29">
            <a:extLst>
              <a:ext uri="{FF2B5EF4-FFF2-40B4-BE49-F238E27FC236}">
                <a16:creationId xmlns:a16="http://schemas.microsoft.com/office/drawing/2014/main" id="{C20DFC6E-CE65-E94B-921D-38F386E173F2}"/>
              </a:ext>
            </a:extLst>
          </p:cNvPr>
          <p:cNvSpPr>
            <a:spLocks noGrp="1"/>
          </p:cNvSpPr>
          <p:nvPr>
            <p:ph type="body" sz="quarter" idx="21"/>
          </p:nvPr>
        </p:nvSpPr>
        <p:spPr>
          <a:xfrm>
            <a:off x="3663042" y="5131299"/>
            <a:ext cx="2128157" cy="369332"/>
          </a:xfrm>
        </p:spPr>
        <p:txBody>
          <a:bodyPr lIns="0" tIns="0" rIns="0" bIns="0" rtlCol="0">
            <a:noAutofit/>
          </a:bodyPr>
          <a:lstStyle>
            <a:lvl1pPr marL="0" indent="0">
              <a:lnSpc>
                <a:spcPct val="100000"/>
              </a:lnSpc>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n-GB" noProof="0"/>
              <a:t>Click to edit Master text styles</a:t>
            </a:r>
          </a:p>
        </p:txBody>
      </p:sp>
      <p:sp>
        <p:nvSpPr>
          <p:cNvPr id="25" name="Text Placeholder 29">
            <a:extLst>
              <a:ext uri="{FF2B5EF4-FFF2-40B4-BE49-F238E27FC236}">
                <a16:creationId xmlns:a16="http://schemas.microsoft.com/office/drawing/2014/main" id="{773FBF72-A3D8-2F4E-BAD2-2755F0BE4A47}"/>
              </a:ext>
            </a:extLst>
          </p:cNvPr>
          <p:cNvSpPr>
            <a:spLocks noGrp="1"/>
          </p:cNvSpPr>
          <p:nvPr>
            <p:ph type="body" sz="quarter" idx="22"/>
          </p:nvPr>
        </p:nvSpPr>
        <p:spPr>
          <a:xfrm>
            <a:off x="3663042" y="4522803"/>
            <a:ext cx="2128157" cy="205837"/>
          </a:xfrm>
        </p:spPr>
        <p:txBody>
          <a:bodyPr lIns="0" tIns="0" rIns="0" bIns="0" rtlCol="0">
            <a:noAutofit/>
          </a:bodyPr>
          <a:lstStyle>
            <a:lvl1pPr marL="0" indent="0">
              <a:lnSpc>
                <a:spcPct val="100000"/>
              </a:lnSpc>
              <a:spcBef>
                <a:spcPts val="400"/>
              </a:spcBef>
              <a:buNone/>
              <a:defRPr sz="1800" b="0" i="0">
                <a:solidFill>
                  <a:schemeClr val="tx2"/>
                </a:solidFill>
                <a:latin typeface="+mj-lt"/>
              </a:defRPr>
            </a:lvl1pPr>
            <a:lvl2pPr>
              <a:defRPr sz="4000"/>
            </a:lvl2pPr>
            <a:lvl3pPr>
              <a:defRPr sz="4000"/>
            </a:lvl3pPr>
            <a:lvl4pPr>
              <a:defRPr sz="4000"/>
            </a:lvl4pPr>
            <a:lvl5pPr>
              <a:defRPr sz="4000"/>
            </a:lvl5pPr>
          </a:lstStyle>
          <a:p>
            <a:pPr lvl="0" rtl="0"/>
            <a:r>
              <a:rPr lang="en-GB" noProof="0"/>
              <a:t>Click to edit Master text styles</a:t>
            </a:r>
          </a:p>
        </p:txBody>
      </p:sp>
      <p:cxnSp>
        <p:nvCxnSpPr>
          <p:cNvPr id="26" name="Straight Connector 25">
            <a:extLst>
              <a:ext uri="{FF2B5EF4-FFF2-40B4-BE49-F238E27FC236}">
                <a16:creationId xmlns:a16="http://schemas.microsoft.com/office/drawing/2014/main" id="{C402C0D4-D9C4-F547-B996-38177302A3DC}"/>
              </a:ext>
            </a:extLst>
          </p:cNvPr>
          <p:cNvCxnSpPr>
            <a:cxnSpLocks/>
          </p:cNvCxnSpPr>
          <p:nvPr userDrawn="1"/>
        </p:nvCxnSpPr>
        <p:spPr>
          <a:xfrm>
            <a:off x="6367055" y="4252111"/>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7" name="Text Placeholder 29">
            <a:extLst>
              <a:ext uri="{FF2B5EF4-FFF2-40B4-BE49-F238E27FC236}">
                <a16:creationId xmlns:a16="http://schemas.microsoft.com/office/drawing/2014/main" id="{9B18A1DC-4A61-514B-9F70-1DCC893EBB17}"/>
              </a:ext>
            </a:extLst>
          </p:cNvPr>
          <p:cNvSpPr>
            <a:spLocks noGrp="1"/>
          </p:cNvSpPr>
          <p:nvPr>
            <p:ph type="body" sz="quarter" idx="23"/>
          </p:nvPr>
        </p:nvSpPr>
        <p:spPr>
          <a:xfrm>
            <a:off x="6367054" y="5131299"/>
            <a:ext cx="2129245" cy="369332"/>
          </a:xfrm>
        </p:spPr>
        <p:txBody>
          <a:bodyPr lIns="0" tIns="0" rIns="0" bIns="0" rtlCol="0">
            <a:noAutofit/>
          </a:bodyPr>
          <a:lstStyle>
            <a:lvl1pPr marL="0" indent="0">
              <a:lnSpc>
                <a:spcPct val="100000"/>
              </a:lnSpc>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n-GB" noProof="0"/>
              <a:t>Click to edit Master text styles</a:t>
            </a:r>
          </a:p>
        </p:txBody>
      </p:sp>
      <p:sp>
        <p:nvSpPr>
          <p:cNvPr id="28" name="Text Placeholder 29">
            <a:extLst>
              <a:ext uri="{FF2B5EF4-FFF2-40B4-BE49-F238E27FC236}">
                <a16:creationId xmlns:a16="http://schemas.microsoft.com/office/drawing/2014/main" id="{DD138509-2AA1-D540-90D6-288474956619}"/>
              </a:ext>
            </a:extLst>
          </p:cNvPr>
          <p:cNvSpPr>
            <a:spLocks noGrp="1"/>
          </p:cNvSpPr>
          <p:nvPr>
            <p:ph type="body" sz="quarter" idx="24"/>
          </p:nvPr>
        </p:nvSpPr>
        <p:spPr>
          <a:xfrm>
            <a:off x="6367054" y="4522803"/>
            <a:ext cx="2129245" cy="205837"/>
          </a:xfrm>
        </p:spPr>
        <p:txBody>
          <a:bodyPr lIns="0" tIns="0" rIns="0" bIns="0" rtlCol="0">
            <a:noAutofit/>
          </a:bodyPr>
          <a:lstStyle>
            <a:lvl1pPr marL="0" indent="0">
              <a:lnSpc>
                <a:spcPct val="100000"/>
              </a:lnSpc>
              <a:spcBef>
                <a:spcPts val="400"/>
              </a:spcBef>
              <a:buNone/>
              <a:defRPr sz="1800" b="0" i="0">
                <a:solidFill>
                  <a:schemeClr val="tx2"/>
                </a:solidFill>
                <a:latin typeface="+mj-lt"/>
              </a:defRPr>
            </a:lvl1pPr>
            <a:lvl2pPr>
              <a:defRPr sz="4000"/>
            </a:lvl2pPr>
            <a:lvl3pPr>
              <a:defRPr sz="4000"/>
            </a:lvl3pPr>
            <a:lvl4pPr>
              <a:defRPr sz="4000"/>
            </a:lvl4pPr>
            <a:lvl5pPr>
              <a:defRPr sz="4000"/>
            </a:lvl5pPr>
          </a:lstStyle>
          <a:p>
            <a:pPr lvl="0" rtl="0"/>
            <a:r>
              <a:rPr lang="en-GB" noProof="0"/>
              <a:t>Click to edit Master text styles</a:t>
            </a:r>
          </a:p>
        </p:txBody>
      </p:sp>
      <p:sp>
        <p:nvSpPr>
          <p:cNvPr id="2" name="Date Placeholder 1">
            <a:extLst>
              <a:ext uri="{FF2B5EF4-FFF2-40B4-BE49-F238E27FC236}">
                <a16:creationId xmlns:a16="http://schemas.microsoft.com/office/drawing/2014/main" id="{62655503-4608-4F79-A5D4-B2F67958F263}"/>
              </a:ext>
            </a:extLst>
          </p:cNvPr>
          <p:cNvSpPr>
            <a:spLocks noGrp="1"/>
          </p:cNvSpPr>
          <p:nvPr>
            <p:ph type="dt" sz="half" idx="25"/>
          </p:nvPr>
        </p:nvSpPr>
        <p:spPr/>
        <p:txBody>
          <a:bodyPr rtlCol="0"/>
          <a:lstStyle/>
          <a:p>
            <a:pPr rtl="0"/>
            <a:fld id="{C02CDA83-4160-4EEB-AD7D-1C57C21837F3}" type="datetime3">
              <a:rPr lang="en-GB" noProof="0" smtClean="0">
                <a:latin typeface="+mn-lt"/>
              </a:rPr>
              <a:t>10 November, 2024</a:t>
            </a:fld>
            <a:endParaRPr lang="en-GB" noProof="0" dirty="0">
              <a:latin typeface="+mn-lt"/>
            </a:endParaRPr>
          </a:p>
        </p:txBody>
      </p:sp>
      <p:sp>
        <p:nvSpPr>
          <p:cNvPr id="3" name="Footer Placeholder 2">
            <a:extLst>
              <a:ext uri="{FF2B5EF4-FFF2-40B4-BE49-F238E27FC236}">
                <a16:creationId xmlns:a16="http://schemas.microsoft.com/office/drawing/2014/main" id="{9DAFA395-FE4C-4A99-A74E-57757D8473E1}"/>
              </a:ext>
            </a:extLst>
          </p:cNvPr>
          <p:cNvSpPr>
            <a:spLocks noGrp="1"/>
          </p:cNvSpPr>
          <p:nvPr>
            <p:ph type="ftr" sz="quarter" idx="26"/>
          </p:nvPr>
        </p:nvSpPr>
        <p:spPr/>
        <p:txBody>
          <a:bodyPr rtlCol="0"/>
          <a:lstStyle/>
          <a:p>
            <a:pPr rtl="0"/>
            <a:r>
              <a:rPr lang="en-GB" noProof="0" dirty="0"/>
              <a:t>Annual Review</a:t>
            </a:r>
            <a:endParaRPr lang="en-GB" b="0" noProof="0" dirty="0"/>
          </a:p>
        </p:txBody>
      </p:sp>
      <p:sp>
        <p:nvSpPr>
          <p:cNvPr id="4" name="Slide Number Placeholder 3">
            <a:extLst>
              <a:ext uri="{FF2B5EF4-FFF2-40B4-BE49-F238E27FC236}">
                <a16:creationId xmlns:a16="http://schemas.microsoft.com/office/drawing/2014/main" id="{30A6A117-A0E8-43E1-9120-CE3B8B97667F}"/>
              </a:ext>
            </a:extLst>
          </p:cNvPr>
          <p:cNvSpPr>
            <a:spLocks noGrp="1"/>
          </p:cNvSpPr>
          <p:nvPr>
            <p:ph type="sldNum" sz="quarter" idx="27"/>
          </p:nvPr>
        </p:nvSpPr>
        <p:spPr/>
        <p:txBody>
          <a:bodyPr rtlCol="0"/>
          <a:lstStyle/>
          <a:p>
            <a:pPr rtl="0"/>
            <a:fld id="{294A09A9-5501-47C1-A89A-A340965A2BE2}" type="slidenum">
              <a:rPr lang="en-GB" noProof="0" smtClean="0"/>
              <a:pPr/>
              <a:t>‹#›</a:t>
            </a:fld>
            <a:endParaRPr lang="en-GB" noProof="0" dirty="0"/>
          </a:p>
        </p:txBody>
      </p:sp>
    </p:spTree>
    <p:extLst>
      <p:ext uri="{BB962C8B-B14F-4D97-AF65-F5344CB8AC3E}">
        <p14:creationId xmlns:p14="http://schemas.microsoft.com/office/powerpoint/2010/main" val="4093066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C82066DD-D313-D148-89C7-338EB873A730}"/>
              </a:ext>
            </a:extLst>
          </p:cNvPr>
          <p:cNvGrpSpPr>
            <a:grpSpLocks/>
          </p:cNvGrpSpPr>
          <p:nvPr userDrawn="1"/>
        </p:nvGrpSpPr>
        <p:grpSpPr bwMode="auto">
          <a:xfrm rot="16200000" flipV="1">
            <a:off x="0" y="3900132"/>
            <a:ext cx="2959226" cy="2959226"/>
            <a:chOff x="0" y="12289"/>
            <a:chExt cx="3550" cy="3551"/>
          </a:xfrm>
        </p:grpSpPr>
        <p:sp>
          <p:nvSpPr>
            <p:cNvPr id="15" name="Freeform 14">
              <a:extLst>
                <a:ext uri="{FF2B5EF4-FFF2-40B4-BE49-F238E27FC236}">
                  <a16:creationId xmlns:a16="http://schemas.microsoft.com/office/drawing/2014/main" id="{A5BBD7C7-99D1-E841-A081-6912D1F2B855}"/>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sp>
          <p:nvSpPr>
            <p:cNvPr id="16" name="Freeform 15">
              <a:extLst>
                <a:ext uri="{FF2B5EF4-FFF2-40B4-BE49-F238E27FC236}">
                  <a16:creationId xmlns:a16="http://schemas.microsoft.com/office/drawing/2014/main" id="{227A14EE-CB79-754A-8B19-EB9874B3158E}"/>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sp>
          <p:nvSpPr>
            <p:cNvPr id="19" name="Freeform 18">
              <a:extLst>
                <a:ext uri="{FF2B5EF4-FFF2-40B4-BE49-F238E27FC236}">
                  <a16:creationId xmlns:a16="http://schemas.microsoft.com/office/drawing/2014/main" id="{35B38B80-C3D3-4C47-B468-C41A8FF36F2A}"/>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grpSp>
      <p:sp>
        <p:nvSpPr>
          <p:cNvPr id="14" name="Picture Placeholder 2">
            <a:extLst>
              <a:ext uri="{FF2B5EF4-FFF2-40B4-BE49-F238E27FC236}">
                <a16:creationId xmlns:a16="http://schemas.microsoft.com/office/drawing/2014/main" id="{F0C4E8C2-3240-594A-9D5E-1BCD1AF44C5E}"/>
              </a:ext>
            </a:extLst>
          </p:cNvPr>
          <p:cNvSpPr>
            <a:spLocks noGrp="1"/>
          </p:cNvSpPr>
          <p:nvPr>
            <p:ph type="pic" sz="quarter" idx="13"/>
          </p:nvPr>
        </p:nvSpPr>
        <p:spPr>
          <a:xfrm>
            <a:off x="6096000" y="-22543"/>
            <a:ext cx="6096000" cy="6903086"/>
          </a:xfrm>
        </p:spPr>
        <p:txBody>
          <a:bodyPr rtlCol="0"/>
          <a:lstStyle/>
          <a:p>
            <a:pPr rtl="0"/>
            <a:r>
              <a:rPr lang="en-GB" noProof="0"/>
              <a:t>Click icon to add picture</a:t>
            </a:r>
            <a:endParaRPr lang="en-GB" noProof="0" dirty="0"/>
          </a:p>
        </p:txBody>
      </p:sp>
      <p:sp>
        <p:nvSpPr>
          <p:cNvPr id="9" name="Title 1">
            <a:extLst>
              <a:ext uri="{FF2B5EF4-FFF2-40B4-BE49-F238E27FC236}">
                <a16:creationId xmlns:a16="http://schemas.microsoft.com/office/drawing/2014/main" id="{A5C37098-CEB2-1E45-989B-3DD92F3B1A30}"/>
              </a:ext>
            </a:extLst>
          </p:cNvPr>
          <p:cNvSpPr>
            <a:spLocks noGrp="1"/>
          </p:cNvSpPr>
          <p:nvPr>
            <p:ph type="title"/>
          </p:nvPr>
        </p:nvSpPr>
        <p:spPr>
          <a:xfrm>
            <a:off x="964023" y="879063"/>
            <a:ext cx="4941477" cy="610863"/>
          </a:xfrm>
          <a:prstGeom prst="rect">
            <a:avLst/>
          </a:prstGeom>
        </p:spPr>
        <p:txBody>
          <a:bodyPr lIns="0" tIns="0" rIns="0" bIns="0" rtlCol="0" anchor="b" anchorCtr="0">
            <a:normAutofit/>
          </a:bodyPr>
          <a:lstStyle>
            <a:lvl1pPr>
              <a:defRPr sz="4400" b="1" i="0">
                <a:latin typeface="+mj-lt"/>
              </a:defRPr>
            </a:lvl1pPr>
          </a:lstStyle>
          <a:p>
            <a:pPr rtl="0"/>
            <a:r>
              <a:rPr lang="en-GB" noProof="0"/>
              <a:t>Click to edit Master title style</a:t>
            </a:r>
            <a:endParaRPr lang="en-GB" noProof="0" dirty="0"/>
          </a:p>
        </p:txBody>
      </p:sp>
      <p:cxnSp>
        <p:nvCxnSpPr>
          <p:cNvPr id="17" name="Straight Connector 16">
            <a:extLst>
              <a:ext uri="{FF2B5EF4-FFF2-40B4-BE49-F238E27FC236}">
                <a16:creationId xmlns:a16="http://schemas.microsoft.com/office/drawing/2014/main" id="{1D23F761-57FC-3649-AE84-0C3EF95EF561}"/>
              </a:ext>
            </a:extLst>
          </p:cNvPr>
          <p:cNvCxnSpPr>
            <a:cxnSpLocks/>
          </p:cNvCxnSpPr>
          <p:nvPr userDrawn="1"/>
        </p:nvCxnSpPr>
        <p:spPr>
          <a:xfrm>
            <a:off x="952500"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18" name="Text Placeholder 29">
            <a:extLst>
              <a:ext uri="{FF2B5EF4-FFF2-40B4-BE49-F238E27FC236}">
                <a16:creationId xmlns:a16="http://schemas.microsoft.com/office/drawing/2014/main" id="{E66F2BC9-2F8A-1543-9AFD-9BAB0E75B31C}"/>
              </a:ext>
            </a:extLst>
          </p:cNvPr>
          <p:cNvSpPr>
            <a:spLocks noGrp="1"/>
          </p:cNvSpPr>
          <p:nvPr>
            <p:ph type="body" sz="quarter" idx="11"/>
          </p:nvPr>
        </p:nvSpPr>
        <p:spPr>
          <a:xfrm>
            <a:off x="952499" y="2289363"/>
            <a:ext cx="4572001" cy="2795232"/>
          </a:xfrm>
        </p:spPr>
        <p:txBody>
          <a:bodyPr lIns="0" tIns="0" rIns="0" bIns="0" rtlCol="0">
            <a:noAutofit/>
          </a:bodyPr>
          <a:lstStyle>
            <a:lvl1pPr marL="0" indent="0">
              <a:lnSpc>
                <a:spcPct val="100000"/>
              </a:lnSpc>
              <a:buNone/>
              <a:defRPr sz="1600" b="0" i="0">
                <a:solidFill>
                  <a:schemeClr val="bg1"/>
                </a:solidFill>
                <a:latin typeface="+mn-lt"/>
              </a:defRPr>
            </a:lvl1pPr>
            <a:lvl2pPr>
              <a:defRPr sz="4000"/>
            </a:lvl2pPr>
            <a:lvl3pPr>
              <a:defRPr sz="4000"/>
            </a:lvl3pPr>
            <a:lvl4pPr>
              <a:defRPr sz="4000"/>
            </a:lvl4pPr>
            <a:lvl5pPr>
              <a:defRPr sz="4000"/>
            </a:lvl5pPr>
          </a:lstStyle>
          <a:p>
            <a:pPr lvl="0" rtl="0"/>
            <a:r>
              <a:rPr lang="en-GB" noProof="0"/>
              <a:t>Click to edit Master text styles</a:t>
            </a:r>
          </a:p>
        </p:txBody>
      </p:sp>
      <p:sp>
        <p:nvSpPr>
          <p:cNvPr id="2" name="Date Placeholder 1">
            <a:extLst>
              <a:ext uri="{FF2B5EF4-FFF2-40B4-BE49-F238E27FC236}">
                <a16:creationId xmlns:a16="http://schemas.microsoft.com/office/drawing/2014/main" id="{CA64E0B3-57C5-4DAF-8531-F39610E77C09}"/>
              </a:ext>
            </a:extLst>
          </p:cNvPr>
          <p:cNvSpPr>
            <a:spLocks noGrp="1"/>
          </p:cNvSpPr>
          <p:nvPr>
            <p:ph type="dt" sz="half" idx="14"/>
          </p:nvPr>
        </p:nvSpPr>
        <p:spPr/>
        <p:txBody>
          <a:bodyPr rtlCol="0"/>
          <a:lstStyle/>
          <a:p>
            <a:pPr rtl="0"/>
            <a:fld id="{94200668-9301-4F8B-89F3-A4E2AEA80049}" type="datetime3">
              <a:rPr lang="en-GB" noProof="0" smtClean="0">
                <a:latin typeface="+mn-lt"/>
              </a:rPr>
              <a:t>10 November, 2024</a:t>
            </a:fld>
            <a:endParaRPr lang="en-GB" noProof="0" dirty="0">
              <a:latin typeface="+mn-lt"/>
            </a:endParaRPr>
          </a:p>
        </p:txBody>
      </p:sp>
      <p:sp>
        <p:nvSpPr>
          <p:cNvPr id="3" name="Footer Placeholder 2">
            <a:extLst>
              <a:ext uri="{FF2B5EF4-FFF2-40B4-BE49-F238E27FC236}">
                <a16:creationId xmlns:a16="http://schemas.microsoft.com/office/drawing/2014/main" id="{B7E0EC46-C626-4D58-AB64-0B3B850D1482}"/>
              </a:ext>
            </a:extLst>
          </p:cNvPr>
          <p:cNvSpPr>
            <a:spLocks noGrp="1"/>
          </p:cNvSpPr>
          <p:nvPr>
            <p:ph type="ftr" sz="quarter" idx="15"/>
          </p:nvPr>
        </p:nvSpPr>
        <p:spPr/>
        <p:txBody>
          <a:bodyPr rtlCol="0"/>
          <a:lstStyle/>
          <a:p>
            <a:pPr rtl="0"/>
            <a:r>
              <a:rPr lang="en-GB" noProof="0" dirty="0"/>
              <a:t>Annual Review</a:t>
            </a:r>
            <a:endParaRPr lang="en-GB" b="0" noProof="0" dirty="0"/>
          </a:p>
        </p:txBody>
      </p:sp>
      <p:sp>
        <p:nvSpPr>
          <p:cNvPr id="4" name="Slide Number Placeholder 3">
            <a:extLst>
              <a:ext uri="{FF2B5EF4-FFF2-40B4-BE49-F238E27FC236}">
                <a16:creationId xmlns:a16="http://schemas.microsoft.com/office/drawing/2014/main" id="{8F25D00C-8F5C-4528-87FA-F9431D967555}"/>
              </a:ext>
            </a:extLst>
          </p:cNvPr>
          <p:cNvSpPr>
            <a:spLocks noGrp="1"/>
          </p:cNvSpPr>
          <p:nvPr>
            <p:ph type="sldNum" sz="quarter" idx="16"/>
          </p:nvPr>
        </p:nvSpPr>
        <p:spPr/>
        <p:txBody>
          <a:bodyPr rtlCol="0"/>
          <a:lstStyle/>
          <a:p>
            <a:pPr rtl="0"/>
            <a:fld id="{294A09A9-5501-47C1-A89A-A340965A2BE2}" type="slidenum">
              <a:rPr lang="en-GB" noProof="0" smtClean="0"/>
              <a:pPr/>
              <a:t>‹#›</a:t>
            </a:fld>
            <a:endParaRPr lang="en-GB" noProof="0" dirty="0"/>
          </a:p>
        </p:txBody>
      </p:sp>
    </p:spTree>
    <p:extLst>
      <p:ext uri="{BB962C8B-B14F-4D97-AF65-F5344CB8AC3E}">
        <p14:creationId xmlns:p14="http://schemas.microsoft.com/office/powerpoint/2010/main" val="3073769527"/>
      </p:ext>
    </p:extLst>
  </p:cSld>
  <p:clrMapOvr>
    <a:masterClrMapping/>
  </p:clrMapOvr>
  <p:extLst>
    <p:ext uri="{DCECCB84-F9BA-43D5-87BE-67443E8EF086}">
      <p15:sldGuideLst xmlns:p15="http://schemas.microsoft.com/office/powerpoint/2012/main">
        <p15:guide id="1" pos="600">
          <p15:clr>
            <a:srgbClr val="FBAE40"/>
          </p15:clr>
        </p15:guide>
        <p15:guide id="6" pos="3480" userDrawn="1">
          <p15:clr>
            <a:srgbClr val="FBAE40"/>
          </p15:clr>
        </p15:guide>
        <p15:guide id="7" orient="horz" pos="1440" userDrawn="1">
          <p15:clr>
            <a:srgbClr val="FBAE40"/>
          </p15:clr>
        </p15:guide>
        <p15:guide id="9" orient="horz" pos="1224" userDrawn="1">
          <p15:clr>
            <a:srgbClr val="FBAE40"/>
          </p15:clr>
        </p15:guide>
        <p15:guide id="10" orient="horz" pos="55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reak">
    <p:bg>
      <p:bgPr>
        <a:solidFill>
          <a:schemeClr val="tx1"/>
        </a:solidFill>
        <a:effectLst/>
      </p:bgPr>
    </p:bg>
    <p:spTree>
      <p:nvGrpSpPr>
        <p:cNvPr id="1" name=""/>
        <p:cNvGrpSpPr/>
        <p:nvPr/>
      </p:nvGrpSpPr>
      <p:grpSpPr>
        <a:xfrm>
          <a:off x="0" y="0"/>
          <a:ext cx="0" cy="0"/>
          <a:chOff x="0" y="0"/>
          <a:chExt cx="0" cy="0"/>
        </a:xfrm>
      </p:grpSpPr>
      <p:sp>
        <p:nvSpPr>
          <p:cNvPr id="21" name="Picture Placeholder 2">
            <a:extLst>
              <a:ext uri="{FF2B5EF4-FFF2-40B4-BE49-F238E27FC236}">
                <a16:creationId xmlns:a16="http://schemas.microsoft.com/office/drawing/2014/main" id="{50E2385F-F6FA-D345-AF77-A9EE8E49310D}"/>
              </a:ext>
            </a:extLst>
          </p:cNvPr>
          <p:cNvSpPr>
            <a:spLocks noGrp="1"/>
          </p:cNvSpPr>
          <p:nvPr>
            <p:ph type="pic" sz="quarter" idx="13"/>
          </p:nvPr>
        </p:nvSpPr>
        <p:spPr>
          <a:xfrm>
            <a:off x="0" y="0"/>
            <a:ext cx="12191998" cy="6858000"/>
          </a:xfrm>
          <a:solidFill>
            <a:schemeClr val="accent2"/>
          </a:solidFill>
        </p:spPr>
        <p:txBody>
          <a:bodyPr rtlCol="0"/>
          <a:lstStyle/>
          <a:p>
            <a:pPr rtl="0"/>
            <a:r>
              <a:rPr lang="en-GB" noProof="0"/>
              <a:t>Click icon to add picture</a:t>
            </a:r>
            <a:endParaRPr lang="en-GB" noProof="0" dirty="0"/>
          </a:p>
        </p:txBody>
      </p:sp>
      <p:sp>
        <p:nvSpPr>
          <p:cNvPr id="18" name="Title 1">
            <a:extLst>
              <a:ext uri="{FF2B5EF4-FFF2-40B4-BE49-F238E27FC236}">
                <a16:creationId xmlns:a16="http://schemas.microsoft.com/office/drawing/2014/main" id="{8D492973-78E3-D34E-835E-CF2D4517016D}"/>
              </a:ext>
            </a:extLst>
          </p:cNvPr>
          <p:cNvSpPr>
            <a:spLocks noGrp="1"/>
          </p:cNvSpPr>
          <p:nvPr>
            <p:ph type="title"/>
          </p:nvPr>
        </p:nvSpPr>
        <p:spPr>
          <a:xfrm>
            <a:off x="7193943" y="3045437"/>
            <a:ext cx="4941477" cy="610863"/>
          </a:xfrm>
          <a:prstGeom prst="rect">
            <a:avLst/>
          </a:prstGeom>
        </p:spPr>
        <p:txBody>
          <a:bodyPr lIns="0" tIns="0" rIns="0" bIns="0" rtlCol="0" anchor="b" anchorCtr="0">
            <a:normAutofit/>
          </a:bodyPr>
          <a:lstStyle>
            <a:lvl1pPr>
              <a:defRPr sz="4100" b="1" i="0" baseline="0">
                <a:solidFill>
                  <a:schemeClr val="tx1"/>
                </a:solidFill>
                <a:latin typeface="+mj-lt"/>
              </a:defRPr>
            </a:lvl1pPr>
          </a:lstStyle>
          <a:p>
            <a:pPr rtl="0"/>
            <a:r>
              <a:rPr lang="en-GB" noProof="0"/>
              <a:t>Click to edit Master title style</a:t>
            </a:r>
            <a:endParaRPr lang="en-GB" noProof="0" dirty="0"/>
          </a:p>
        </p:txBody>
      </p:sp>
      <p:cxnSp>
        <p:nvCxnSpPr>
          <p:cNvPr id="20" name="Straight Connector 19">
            <a:extLst>
              <a:ext uri="{FF2B5EF4-FFF2-40B4-BE49-F238E27FC236}">
                <a16:creationId xmlns:a16="http://schemas.microsoft.com/office/drawing/2014/main" id="{4BE3A3D6-A0AD-C84D-8B2A-743F5F95432E}"/>
              </a:ext>
            </a:extLst>
          </p:cNvPr>
          <p:cNvCxnSpPr>
            <a:cxnSpLocks/>
          </p:cNvCxnSpPr>
          <p:nvPr userDrawn="1"/>
        </p:nvCxnSpPr>
        <p:spPr>
          <a:xfrm>
            <a:off x="7154721" y="4003877"/>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grpSp>
        <p:nvGrpSpPr>
          <p:cNvPr id="22" name="Group 21">
            <a:extLst>
              <a:ext uri="{FF2B5EF4-FFF2-40B4-BE49-F238E27FC236}">
                <a16:creationId xmlns:a16="http://schemas.microsoft.com/office/drawing/2014/main" id="{F4CB38BE-0FF2-694C-AA3C-D73DBF7C332C}"/>
              </a:ext>
            </a:extLst>
          </p:cNvPr>
          <p:cNvGrpSpPr>
            <a:grpSpLocks/>
          </p:cNvGrpSpPr>
          <p:nvPr userDrawn="1"/>
        </p:nvGrpSpPr>
        <p:grpSpPr bwMode="auto">
          <a:xfrm rot="10800000">
            <a:off x="9509760" y="-3"/>
            <a:ext cx="2682238" cy="2682238"/>
            <a:chOff x="0" y="12289"/>
            <a:chExt cx="3550" cy="3551"/>
          </a:xfrm>
          <a:solidFill>
            <a:schemeClr val="tx1"/>
          </a:solidFill>
        </p:grpSpPr>
        <p:sp>
          <p:nvSpPr>
            <p:cNvPr id="23" name="Freeform 22">
              <a:extLst>
                <a:ext uri="{FF2B5EF4-FFF2-40B4-BE49-F238E27FC236}">
                  <a16:creationId xmlns:a16="http://schemas.microsoft.com/office/drawing/2014/main" id="{F0257420-2EA0-6348-8B9E-1414F5297265}"/>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sp>
          <p:nvSpPr>
            <p:cNvPr id="24" name="Freeform 23">
              <a:extLst>
                <a:ext uri="{FF2B5EF4-FFF2-40B4-BE49-F238E27FC236}">
                  <a16:creationId xmlns:a16="http://schemas.microsoft.com/office/drawing/2014/main" id="{7FE65C23-C0EF-BB41-884A-01C2A7356159}"/>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sp>
          <p:nvSpPr>
            <p:cNvPr id="25" name="Freeform 24">
              <a:extLst>
                <a:ext uri="{FF2B5EF4-FFF2-40B4-BE49-F238E27FC236}">
                  <a16:creationId xmlns:a16="http://schemas.microsoft.com/office/drawing/2014/main" id="{F73F5EB6-53C7-D44C-9003-FB5A81F9890D}"/>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grpSp>
    </p:spTree>
    <p:extLst>
      <p:ext uri="{BB962C8B-B14F-4D97-AF65-F5344CB8AC3E}">
        <p14:creationId xmlns:p14="http://schemas.microsoft.com/office/powerpoint/2010/main" val="2357889184"/>
      </p:ext>
    </p:extLst>
  </p:cSld>
  <p:clrMapOvr>
    <a:masterClrMapping/>
  </p:clrMapOvr>
  <p:extLst>
    <p:ext uri="{DCECCB84-F9BA-43D5-87BE-67443E8EF086}">
      <p15:sldGuideLst xmlns:p15="http://schemas.microsoft.com/office/powerpoint/2012/main">
        <p15:guide id="2" pos="7104">
          <p15:clr>
            <a:srgbClr val="FBAE40"/>
          </p15:clr>
        </p15:guide>
        <p15:guide id="3" pos="4344" userDrawn="1">
          <p15:clr>
            <a:srgbClr val="FBAE40"/>
          </p15:clr>
        </p15:guide>
        <p15:guide id="4" pos="4560" userDrawn="1">
          <p15:clr>
            <a:srgbClr val="FBAE40"/>
          </p15:clr>
        </p15:guide>
        <p15:guide id="8" orient="horz" pos="184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p:bg>
      <p:bgPr>
        <a:solidFill>
          <a:schemeClr val="tx1"/>
        </a:solidFill>
        <a:effectLst/>
      </p:bgPr>
    </p:bg>
    <p:spTree>
      <p:nvGrpSpPr>
        <p:cNvPr id="1" name=""/>
        <p:cNvGrpSpPr/>
        <p:nvPr/>
      </p:nvGrpSpPr>
      <p:grpSpPr>
        <a:xfrm>
          <a:off x="0" y="0"/>
          <a:ext cx="0" cy="0"/>
          <a:chOff x="0" y="0"/>
          <a:chExt cx="0" cy="0"/>
        </a:xfrm>
      </p:grpSpPr>
      <p:sp>
        <p:nvSpPr>
          <p:cNvPr id="6" name="Chart Placeholder 5">
            <a:extLst>
              <a:ext uri="{FF2B5EF4-FFF2-40B4-BE49-F238E27FC236}">
                <a16:creationId xmlns:a16="http://schemas.microsoft.com/office/drawing/2014/main" id="{75992517-0394-6B43-B15D-2A86A34512F3}"/>
              </a:ext>
            </a:extLst>
          </p:cNvPr>
          <p:cNvSpPr>
            <a:spLocks noGrp="1"/>
          </p:cNvSpPr>
          <p:nvPr>
            <p:ph type="chart" sz="quarter" idx="10"/>
          </p:nvPr>
        </p:nvSpPr>
        <p:spPr>
          <a:xfrm>
            <a:off x="952500" y="1939108"/>
            <a:ext cx="10352810" cy="4110702"/>
          </a:xfrm>
        </p:spPr>
        <p:txBody>
          <a:bodyPr rtlCol="0"/>
          <a:lstStyle>
            <a:lvl1pPr>
              <a:defRPr>
                <a:solidFill>
                  <a:schemeClr val="tx1"/>
                </a:solidFill>
              </a:defRPr>
            </a:lvl1pPr>
          </a:lstStyle>
          <a:p>
            <a:pPr rtl="0"/>
            <a:r>
              <a:rPr lang="en-GB" noProof="0"/>
              <a:t>Click icon to add chart</a:t>
            </a:r>
          </a:p>
        </p:txBody>
      </p:sp>
      <p:sp>
        <p:nvSpPr>
          <p:cNvPr id="16" name="Title 1">
            <a:extLst>
              <a:ext uri="{FF2B5EF4-FFF2-40B4-BE49-F238E27FC236}">
                <a16:creationId xmlns:a16="http://schemas.microsoft.com/office/drawing/2014/main" id="{109B023A-F28F-184D-BA48-3F1C0502AE0A}"/>
              </a:ext>
            </a:extLst>
          </p:cNvPr>
          <p:cNvSpPr>
            <a:spLocks noGrp="1"/>
          </p:cNvSpPr>
          <p:nvPr>
            <p:ph type="title"/>
          </p:nvPr>
        </p:nvSpPr>
        <p:spPr>
          <a:xfrm>
            <a:off x="964023" y="879063"/>
            <a:ext cx="4941477" cy="610863"/>
          </a:xfrm>
          <a:prstGeom prst="rect">
            <a:avLst/>
          </a:prstGeom>
        </p:spPr>
        <p:txBody>
          <a:bodyPr lIns="0" tIns="0" rIns="0" bIns="0" rtlCol="0" anchor="b" anchorCtr="0">
            <a:normAutofit/>
          </a:bodyPr>
          <a:lstStyle>
            <a:lvl1pPr>
              <a:defRPr sz="4400" b="1" i="0">
                <a:solidFill>
                  <a:schemeClr val="bg1"/>
                </a:solidFill>
                <a:latin typeface="+mj-lt"/>
              </a:defRPr>
            </a:lvl1pPr>
          </a:lstStyle>
          <a:p>
            <a:pPr rtl="0"/>
            <a:r>
              <a:rPr lang="en-GB" noProof="0"/>
              <a:t>Click to edit Master title style</a:t>
            </a:r>
          </a:p>
        </p:txBody>
      </p:sp>
      <p:sp>
        <p:nvSpPr>
          <p:cNvPr id="2" name="Date Placeholder 1">
            <a:extLst>
              <a:ext uri="{FF2B5EF4-FFF2-40B4-BE49-F238E27FC236}">
                <a16:creationId xmlns:a16="http://schemas.microsoft.com/office/drawing/2014/main" id="{371012B1-809A-45CE-9FED-46D08DC8C42B}"/>
              </a:ext>
            </a:extLst>
          </p:cNvPr>
          <p:cNvSpPr>
            <a:spLocks noGrp="1"/>
          </p:cNvSpPr>
          <p:nvPr>
            <p:ph type="dt" sz="half" idx="11"/>
          </p:nvPr>
        </p:nvSpPr>
        <p:spPr/>
        <p:txBody>
          <a:bodyPr rtlCol="0"/>
          <a:lstStyle/>
          <a:p>
            <a:pPr rtl="0"/>
            <a:fld id="{029ECAD1-3047-43DC-81B7-231597E81F19}" type="datetime3">
              <a:rPr lang="en-GB" noProof="0" smtClean="0">
                <a:latin typeface="+mn-lt"/>
              </a:rPr>
              <a:t>10 November, 2024</a:t>
            </a:fld>
            <a:endParaRPr lang="en-GB" noProof="0">
              <a:latin typeface="+mn-lt"/>
            </a:endParaRPr>
          </a:p>
        </p:txBody>
      </p:sp>
      <p:sp>
        <p:nvSpPr>
          <p:cNvPr id="3" name="Footer Placeholder 2">
            <a:extLst>
              <a:ext uri="{FF2B5EF4-FFF2-40B4-BE49-F238E27FC236}">
                <a16:creationId xmlns:a16="http://schemas.microsoft.com/office/drawing/2014/main" id="{3FB6FA27-6601-4107-A3C9-808CB4430246}"/>
              </a:ext>
            </a:extLst>
          </p:cNvPr>
          <p:cNvSpPr>
            <a:spLocks noGrp="1"/>
          </p:cNvSpPr>
          <p:nvPr>
            <p:ph type="ftr" sz="quarter" idx="12"/>
          </p:nvPr>
        </p:nvSpPr>
        <p:spPr/>
        <p:txBody>
          <a:bodyPr rtlCol="0"/>
          <a:lstStyle/>
          <a:p>
            <a:pPr rtl="0"/>
            <a:r>
              <a:rPr lang="en-GB" noProof="0"/>
              <a:t>Annual Review</a:t>
            </a:r>
            <a:endParaRPr lang="en-GB" b="0" noProof="0"/>
          </a:p>
        </p:txBody>
      </p:sp>
      <p:sp>
        <p:nvSpPr>
          <p:cNvPr id="4" name="Slide Number Placeholder 3">
            <a:extLst>
              <a:ext uri="{FF2B5EF4-FFF2-40B4-BE49-F238E27FC236}">
                <a16:creationId xmlns:a16="http://schemas.microsoft.com/office/drawing/2014/main" id="{0919432A-F8B5-4A96-AEE6-2E159658D5DD}"/>
              </a:ext>
            </a:extLst>
          </p:cNvPr>
          <p:cNvSpPr>
            <a:spLocks noGrp="1"/>
          </p:cNvSpPr>
          <p:nvPr>
            <p:ph type="sldNum" sz="quarter" idx="13"/>
          </p:nvPr>
        </p:nvSpPr>
        <p:spPr/>
        <p:txBody>
          <a:bodyPr rtlCol="0"/>
          <a:lstStyle/>
          <a:p>
            <a:pPr rtl="0"/>
            <a:fld id="{294A09A9-5501-47C1-A89A-A340965A2BE2}" type="slidenum">
              <a:rPr lang="en-GB" noProof="0" smtClean="0"/>
              <a:pPr/>
              <a:t>‹#›</a:t>
            </a:fld>
            <a:endParaRPr lang="en-GB" noProof="0">
              <a:latin typeface="+mn-lt"/>
            </a:endParaRPr>
          </a:p>
        </p:txBody>
      </p:sp>
    </p:spTree>
    <p:extLst>
      <p:ext uri="{BB962C8B-B14F-4D97-AF65-F5344CB8AC3E}">
        <p14:creationId xmlns:p14="http://schemas.microsoft.com/office/powerpoint/2010/main" val="2065862895"/>
      </p:ext>
    </p:extLst>
  </p:cSld>
  <p:clrMapOvr>
    <a:masterClrMapping/>
  </p:clrMapOvr>
  <p:extLst>
    <p:ext uri="{DCECCB84-F9BA-43D5-87BE-67443E8EF086}">
      <p15:sldGuideLst xmlns:p15="http://schemas.microsoft.com/office/powerpoint/2012/main">
        <p15:guide id="1" pos="600">
          <p15:clr>
            <a:srgbClr val="FBAE40"/>
          </p15:clr>
        </p15:guide>
        <p15:guide id="2" pos="7080" userDrawn="1">
          <p15:clr>
            <a:srgbClr val="FBAE40"/>
          </p15:clr>
        </p15:guide>
        <p15:guide id="3" pos="2880" userDrawn="1">
          <p15:clr>
            <a:srgbClr val="FBAE40"/>
          </p15:clr>
        </p15:guide>
        <p15:guide id="4" pos="5160" userDrawn="1">
          <p15:clr>
            <a:srgbClr val="FBAE40"/>
          </p15:clr>
        </p15:guide>
        <p15:guide id="5" pos="2520" userDrawn="1">
          <p15:clr>
            <a:srgbClr val="FBAE40"/>
          </p15:clr>
        </p15:guide>
        <p15:guide id="6" pos="4800" userDrawn="1">
          <p15:clr>
            <a:srgbClr val="FBAE40"/>
          </p15:clr>
        </p15:guide>
        <p15:guide id="7" orient="horz" pos="1224" userDrawn="1">
          <p15:clr>
            <a:srgbClr val="FBAE40"/>
          </p15:clr>
        </p15:guide>
        <p15:guide id="8" orient="horz" pos="1392" userDrawn="1">
          <p15:clr>
            <a:srgbClr val="FBAE40"/>
          </p15:clr>
        </p15:guide>
        <p15:guide id="10" orient="horz" pos="552"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p:nvPr>
        </p:nvSpPr>
        <p:spPr>
          <a:xfrm>
            <a:off x="964023" y="879063"/>
            <a:ext cx="4941477" cy="610863"/>
          </a:xfrm>
          <a:prstGeom prst="rect">
            <a:avLst/>
          </a:prstGeom>
        </p:spPr>
        <p:txBody>
          <a:bodyPr lIns="0" tIns="0" rIns="0" bIns="0" rtlCol="0" anchor="b" anchorCtr="0">
            <a:normAutofit/>
          </a:bodyPr>
          <a:lstStyle>
            <a:lvl1pPr>
              <a:defRPr sz="4400" b="1" i="0">
                <a:solidFill>
                  <a:schemeClr val="bg1"/>
                </a:solidFill>
                <a:latin typeface="+mj-lt"/>
              </a:defRPr>
            </a:lvl1pPr>
          </a:lstStyle>
          <a:p>
            <a:pPr rtl="0"/>
            <a:r>
              <a:rPr lang="en-GB" noProof="0"/>
              <a:t>Click to edit Master title style</a:t>
            </a:r>
          </a:p>
        </p:txBody>
      </p:sp>
      <p:sp>
        <p:nvSpPr>
          <p:cNvPr id="9" name="Table Placeholder 2">
            <a:extLst>
              <a:ext uri="{FF2B5EF4-FFF2-40B4-BE49-F238E27FC236}">
                <a16:creationId xmlns:a16="http://schemas.microsoft.com/office/drawing/2014/main" id="{1506B022-475A-6647-98FF-D5C319A0C7C4}"/>
              </a:ext>
            </a:extLst>
          </p:cNvPr>
          <p:cNvSpPr>
            <a:spLocks noGrp="1"/>
          </p:cNvSpPr>
          <p:nvPr>
            <p:ph type="tbl" sz="quarter" idx="10"/>
          </p:nvPr>
        </p:nvSpPr>
        <p:spPr>
          <a:xfrm>
            <a:off x="952500" y="2209800"/>
            <a:ext cx="10287000" cy="2593109"/>
          </a:xfrm>
        </p:spPr>
        <p:txBody>
          <a:bodyPr rtlCol="0"/>
          <a:lstStyle/>
          <a:p>
            <a:pPr rtl="0"/>
            <a:r>
              <a:rPr lang="en-GB" noProof="0"/>
              <a:t>Click icon to add table</a:t>
            </a:r>
          </a:p>
        </p:txBody>
      </p:sp>
      <p:sp>
        <p:nvSpPr>
          <p:cNvPr id="2" name="Date Placeholder 1">
            <a:extLst>
              <a:ext uri="{FF2B5EF4-FFF2-40B4-BE49-F238E27FC236}">
                <a16:creationId xmlns:a16="http://schemas.microsoft.com/office/drawing/2014/main" id="{9B2411D2-78FE-46C1-9EA9-C6A882903B53}"/>
              </a:ext>
            </a:extLst>
          </p:cNvPr>
          <p:cNvSpPr>
            <a:spLocks noGrp="1"/>
          </p:cNvSpPr>
          <p:nvPr>
            <p:ph type="dt" sz="half" idx="11"/>
          </p:nvPr>
        </p:nvSpPr>
        <p:spPr/>
        <p:txBody>
          <a:bodyPr rtlCol="0"/>
          <a:lstStyle/>
          <a:p>
            <a:pPr rtl="0"/>
            <a:fld id="{1E6A16EE-7FBD-4E62-A186-69A1E1C8758D}" type="datetime3">
              <a:rPr lang="en-GB" noProof="0" smtClean="0">
                <a:latin typeface="+mn-lt"/>
              </a:rPr>
              <a:t>10 November, 2024</a:t>
            </a:fld>
            <a:endParaRPr lang="en-GB" noProof="0">
              <a:latin typeface="+mn-lt"/>
            </a:endParaRPr>
          </a:p>
        </p:txBody>
      </p:sp>
      <p:sp>
        <p:nvSpPr>
          <p:cNvPr id="3" name="Footer Placeholder 2">
            <a:extLst>
              <a:ext uri="{FF2B5EF4-FFF2-40B4-BE49-F238E27FC236}">
                <a16:creationId xmlns:a16="http://schemas.microsoft.com/office/drawing/2014/main" id="{C04DAF8F-82DB-4DBE-9041-71217A4516CB}"/>
              </a:ext>
            </a:extLst>
          </p:cNvPr>
          <p:cNvSpPr>
            <a:spLocks noGrp="1"/>
          </p:cNvSpPr>
          <p:nvPr>
            <p:ph type="ftr" sz="quarter" idx="12"/>
          </p:nvPr>
        </p:nvSpPr>
        <p:spPr/>
        <p:txBody>
          <a:bodyPr rtlCol="0"/>
          <a:lstStyle/>
          <a:p>
            <a:pPr rtl="0"/>
            <a:r>
              <a:rPr lang="en-GB" noProof="0"/>
              <a:t>Annual Review</a:t>
            </a:r>
            <a:endParaRPr lang="en-GB" b="0" noProof="0"/>
          </a:p>
        </p:txBody>
      </p:sp>
      <p:sp>
        <p:nvSpPr>
          <p:cNvPr id="4" name="Slide Number Placeholder 3">
            <a:extLst>
              <a:ext uri="{FF2B5EF4-FFF2-40B4-BE49-F238E27FC236}">
                <a16:creationId xmlns:a16="http://schemas.microsoft.com/office/drawing/2014/main" id="{782F761B-6706-439D-9C75-43E751AB195C}"/>
              </a:ext>
            </a:extLst>
          </p:cNvPr>
          <p:cNvSpPr>
            <a:spLocks noGrp="1"/>
          </p:cNvSpPr>
          <p:nvPr>
            <p:ph type="sldNum" sz="quarter" idx="13"/>
          </p:nvPr>
        </p:nvSpPr>
        <p:spPr/>
        <p:txBody>
          <a:bodyPr rtlCol="0"/>
          <a:lstStyle/>
          <a:p>
            <a:pPr rtl="0"/>
            <a:fld id="{294A09A9-5501-47C1-A89A-A340965A2BE2}" type="slidenum">
              <a:rPr lang="en-GB" noProof="0" smtClean="0"/>
              <a:pPr/>
              <a:t>‹#›</a:t>
            </a:fld>
            <a:endParaRPr lang="en-GB" noProof="0">
              <a:latin typeface="+mn-lt"/>
            </a:endParaRPr>
          </a:p>
        </p:txBody>
      </p:sp>
    </p:spTree>
    <p:extLst>
      <p:ext uri="{BB962C8B-B14F-4D97-AF65-F5344CB8AC3E}">
        <p14:creationId xmlns:p14="http://schemas.microsoft.com/office/powerpoint/2010/main" val="3401310734"/>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tx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5C37098-CEB2-1E45-989B-3DD92F3B1A30}"/>
              </a:ext>
            </a:extLst>
          </p:cNvPr>
          <p:cNvSpPr>
            <a:spLocks noGrp="1"/>
          </p:cNvSpPr>
          <p:nvPr>
            <p:ph type="title"/>
          </p:nvPr>
        </p:nvSpPr>
        <p:spPr>
          <a:xfrm>
            <a:off x="964022" y="2476500"/>
            <a:ext cx="7132320" cy="3289971"/>
          </a:xfrm>
          <a:prstGeom prst="rect">
            <a:avLst/>
          </a:prstGeom>
          <a:ln>
            <a:noFill/>
          </a:ln>
        </p:spPr>
        <p:txBody>
          <a:bodyPr lIns="0" tIns="0" rIns="0" bIns="0" rtlCol="0" anchor="t" anchorCtr="0">
            <a:normAutofit/>
          </a:bodyPr>
          <a:lstStyle>
            <a:lvl1pPr>
              <a:lnSpc>
                <a:spcPct val="100000"/>
              </a:lnSpc>
              <a:defRPr sz="2800" b="0" i="0">
                <a:solidFill>
                  <a:schemeClr val="bg1"/>
                </a:solidFill>
                <a:latin typeface="+mn-lt"/>
              </a:defRPr>
            </a:lvl1pPr>
          </a:lstStyle>
          <a:p>
            <a:pPr rtl="0"/>
            <a:r>
              <a:rPr lang="en-GB" noProof="0"/>
              <a:t>Click to edit Master title style</a:t>
            </a:r>
            <a:endParaRPr lang="en-GB" noProof="0" dirty="0"/>
          </a:p>
        </p:txBody>
      </p:sp>
      <p:sp>
        <p:nvSpPr>
          <p:cNvPr id="10" name="TextBox 9">
            <a:extLst>
              <a:ext uri="{FF2B5EF4-FFF2-40B4-BE49-F238E27FC236}">
                <a16:creationId xmlns:a16="http://schemas.microsoft.com/office/drawing/2014/main" id="{E902327D-DBD4-7A4E-ABF2-A946A559A8AD}"/>
              </a:ext>
            </a:extLst>
          </p:cNvPr>
          <p:cNvSpPr txBox="1"/>
          <p:nvPr userDrawn="1"/>
        </p:nvSpPr>
        <p:spPr>
          <a:xfrm>
            <a:off x="699948" y="548291"/>
            <a:ext cx="1589372" cy="3170099"/>
          </a:xfrm>
          <a:prstGeom prst="rect">
            <a:avLst/>
          </a:prstGeom>
          <a:noFill/>
        </p:spPr>
        <p:txBody>
          <a:bodyPr wrap="square" rtlCol="0">
            <a:spAutoFit/>
          </a:bodyPr>
          <a:lstStyle/>
          <a:p>
            <a:pPr rtl="0"/>
            <a:r>
              <a:rPr lang="en-GB" sz="20000" b="1" noProof="0" dirty="0">
                <a:solidFill>
                  <a:schemeClr val="bg1"/>
                </a:solidFill>
              </a:rPr>
              <a:t>“</a:t>
            </a:r>
          </a:p>
        </p:txBody>
      </p:sp>
      <p:grpSp>
        <p:nvGrpSpPr>
          <p:cNvPr id="18" name="Group 17">
            <a:extLst>
              <a:ext uri="{FF2B5EF4-FFF2-40B4-BE49-F238E27FC236}">
                <a16:creationId xmlns:a16="http://schemas.microsoft.com/office/drawing/2014/main" id="{6ACB4ADD-D9F4-984E-B29D-A2CF6D19E810}"/>
              </a:ext>
            </a:extLst>
          </p:cNvPr>
          <p:cNvGrpSpPr/>
          <p:nvPr userDrawn="1"/>
        </p:nvGrpSpPr>
        <p:grpSpPr>
          <a:xfrm>
            <a:off x="6362700" y="0"/>
            <a:ext cx="5829298" cy="3235602"/>
            <a:chOff x="5612972" y="1"/>
            <a:chExt cx="6615961" cy="3672246"/>
          </a:xfrm>
        </p:grpSpPr>
        <p:sp>
          <p:nvSpPr>
            <p:cNvPr id="19" name="AutoShape 24">
              <a:extLst>
                <a:ext uri="{FF2B5EF4-FFF2-40B4-BE49-F238E27FC236}">
                  <a16:creationId xmlns:a16="http://schemas.microsoft.com/office/drawing/2014/main" id="{5017C477-A988-7041-8A67-3D8294D6AD7C}"/>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sp>
          <p:nvSpPr>
            <p:cNvPr id="20" name="Freeform 19">
              <a:extLst>
                <a:ext uri="{FF2B5EF4-FFF2-40B4-BE49-F238E27FC236}">
                  <a16:creationId xmlns:a16="http://schemas.microsoft.com/office/drawing/2014/main" id="{206D7F37-5DD1-A24E-9CCA-84B2A168554D}"/>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sp>
          <p:nvSpPr>
            <p:cNvPr id="21" name="Freeform 20">
              <a:extLst>
                <a:ext uri="{FF2B5EF4-FFF2-40B4-BE49-F238E27FC236}">
                  <a16:creationId xmlns:a16="http://schemas.microsoft.com/office/drawing/2014/main" id="{A6E321C8-096C-1B41-B14F-4CA7AE04BB16}"/>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sp>
          <p:nvSpPr>
            <p:cNvPr id="22" name="Freeform 21">
              <a:extLst>
                <a:ext uri="{FF2B5EF4-FFF2-40B4-BE49-F238E27FC236}">
                  <a16:creationId xmlns:a16="http://schemas.microsoft.com/office/drawing/2014/main" id="{32B3FDD4-EB13-F44F-99D0-BFAB06F00B3A}"/>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rtlCol="0" anchor="t" anchorCtr="0" upright="1">
              <a:noAutofit/>
            </a:bodyPr>
            <a:lstStyle/>
            <a:p>
              <a:pPr rtl="0"/>
              <a:endParaRPr lang="en-GB" noProof="0" dirty="0"/>
            </a:p>
          </p:txBody>
        </p:sp>
        <p:sp>
          <p:nvSpPr>
            <p:cNvPr id="23" name="Freeform 22">
              <a:extLst>
                <a:ext uri="{FF2B5EF4-FFF2-40B4-BE49-F238E27FC236}">
                  <a16:creationId xmlns:a16="http://schemas.microsoft.com/office/drawing/2014/main" id="{A20BCBD2-A735-0C43-8C55-B384372AC62C}"/>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grpSp>
      <p:grpSp>
        <p:nvGrpSpPr>
          <p:cNvPr id="24" name="Group 23">
            <a:extLst>
              <a:ext uri="{FF2B5EF4-FFF2-40B4-BE49-F238E27FC236}">
                <a16:creationId xmlns:a16="http://schemas.microsoft.com/office/drawing/2014/main" id="{669A90A7-BF26-684E-8C8B-638053DA1234}"/>
              </a:ext>
            </a:extLst>
          </p:cNvPr>
          <p:cNvGrpSpPr>
            <a:grpSpLocks/>
          </p:cNvGrpSpPr>
          <p:nvPr userDrawn="1"/>
        </p:nvGrpSpPr>
        <p:grpSpPr bwMode="auto">
          <a:xfrm rot="16200000" flipV="1">
            <a:off x="0" y="3900132"/>
            <a:ext cx="2959226" cy="2959226"/>
            <a:chOff x="0" y="12289"/>
            <a:chExt cx="3550" cy="3551"/>
          </a:xfrm>
        </p:grpSpPr>
        <p:sp>
          <p:nvSpPr>
            <p:cNvPr id="25" name="Freeform 24">
              <a:extLst>
                <a:ext uri="{FF2B5EF4-FFF2-40B4-BE49-F238E27FC236}">
                  <a16:creationId xmlns:a16="http://schemas.microsoft.com/office/drawing/2014/main" id="{861D8E86-886A-8744-BC4C-FE82B02438F1}"/>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sp>
          <p:nvSpPr>
            <p:cNvPr id="26" name="Freeform 25">
              <a:extLst>
                <a:ext uri="{FF2B5EF4-FFF2-40B4-BE49-F238E27FC236}">
                  <a16:creationId xmlns:a16="http://schemas.microsoft.com/office/drawing/2014/main" id="{2D967470-E96E-8843-AAD2-E0C8B8077934}"/>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sp>
          <p:nvSpPr>
            <p:cNvPr id="27" name="Freeform 26">
              <a:extLst>
                <a:ext uri="{FF2B5EF4-FFF2-40B4-BE49-F238E27FC236}">
                  <a16:creationId xmlns:a16="http://schemas.microsoft.com/office/drawing/2014/main" id="{C8A27D09-765D-3949-BCCA-238C3514D4CF}"/>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grpSp>
    </p:spTree>
    <p:extLst>
      <p:ext uri="{BB962C8B-B14F-4D97-AF65-F5344CB8AC3E}">
        <p14:creationId xmlns:p14="http://schemas.microsoft.com/office/powerpoint/2010/main" val="144782921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userDrawn="1">
          <p15:clr>
            <a:srgbClr val="FBAE40"/>
          </p15:clr>
        </p15:guide>
        <p15:guide id="3" pos="2880" userDrawn="1">
          <p15:clr>
            <a:srgbClr val="FBAE40"/>
          </p15:clr>
        </p15:guide>
        <p15:guide id="4" pos="5160" userDrawn="1">
          <p15:clr>
            <a:srgbClr val="FBAE40"/>
          </p15:clr>
        </p15:guide>
        <p15:guide id="5" pos="2520" userDrawn="1">
          <p15:clr>
            <a:srgbClr val="FBAE40"/>
          </p15:clr>
        </p15:guide>
        <p15:guide id="6" pos="4800" userDrawn="1">
          <p15:clr>
            <a:srgbClr val="FBAE40"/>
          </p15:clr>
        </p15:guide>
        <p15:guide id="7" orient="horz" pos="1560">
          <p15:clr>
            <a:srgbClr val="FBAE40"/>
          </p15:clr>
        </p15:guide>
        <p15:guide id="8" orient="horz" pos="1752" userDrawn="1">
          <p15:clr>
            <a:srgbClr val="FBAE40"/>
          </p15:clr>
        </p15:guide>
        <p15:guide id="9" orient="horz" pos="1248"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p:bg>
      <p:bgPr>
        <a:solidFill>
          <a:schemeClr val="tx1"/>
        </a:solid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A7D9F21A-75CF-6045-8FA1-C4F4E21B699C}"/>
              </a:ext>
            </a:extLst>
          </p:cNvPr>
          <p:cNvGrpSpPr>
            <a:grpSpLocks/>
          </p:cNvGrpSpPr>
          <p:nvPr userDrawn="1"/>
        </p:nvGrpSpPr>
        <p:grpSpPr bwMode="auto">
          <a:xfrm rot="16200000" flipV="1">
            <a:off x="0" y="3900132"/>
            <a:ext cx="2959226" cy="2959226"/>
            <a:chOff x="0" y="12289"/>
            <a:chExt cx="3550" cy="3551"/>
          </a:xfrm>
        </p:grpSpPr>
        <p:sp>
          <p:nvSpPr>
            <p:cNvPr id="26" name="Freeform 25">
              <a:extLst>
                <a:ext uri="{FF2B5EF4-FFF2-40B4-BE49-F238E27FC236}">
                  <a16:creationId xmlns:a16="http://schemas.microsoft.com/office/drawing/2014/main" id="{AEA7E377-BB07-FA43-B532-10A92EE030B0}"/>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sp>
          <p:nvSpPr>
            <p:cNvPr id="27" name="Freeform 26">
              <a:extLst>
                <a:ext uri="{FF2B5EF4-FFF2-40B4-BE49-F238E27FC236}">
                  <a16:creationId xmlns:a16="http://schemas.microsoft.com/office/drawing/2014/main" id="{F18DE645-B3D5-2F4E-AAD6-002FEF13A310}"/>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sp>
          <p:nvSpPr>
            <p:cNvPr id="36" name="Freeform 35">
              <a:extLst>
                <a:ext uri="{FF2B5EF4-FFF2-40B4-BE49-F238E27FC236}">
                  <a16:creationId xmlns:a16="http://schemas.microsoft.com/office/drawing/2014/main" id="{B90F6499-BA50-2340-A026-32C79B6BFAF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grpSp>
      <p:sp>
        <p:nvSpPr>
          <p:cNvPr id="38" name="Picture Placeholder 25">
            <a:extLst>
              <a:ext uri="{FF2B5EF4-FFF2-40B4-BE49-F238E27FC236}">
                <a16:creationId xmlns:a16="http://schemas.microsoft.com/office/drawing/2014/main" id="{2274C164-503B-E746-A155-849A9BC2406E}"/>
              </a:ext>
            </a:extLst>
          </p:cNvPr>
          <p:cNvSpPr>
            <a:spLocks noGrp="1"/>
          </p:cNvSpPr>
          <p:nvPr>
            <p:ph type="pic" sz="quarter" idx="18"/>
          </p:nvPr>
        </p:nvSpPr>
        <p:spPr>
          <a:xfrm>
            <a:off x="954268" y="2572883"/>
            <a:ext cx="2118245" cy="2037217"/>
          </a:xfrm>
          <a:prstGeom prst="rect">
            <a:avLst/>
          </a:prstGeom>
        </p:spPr>
        <p:txBody>
          <a:bodyPr rtlCol="0"/>
          <a:lstStyle/>
          <a:p>
            <a:pPr rtl="0"/>
            <a:r>
              <a:rPr lang="en-GB" noProof="0"/>
              <a:t>Click icon to add picture</a:t>
            </a:r>
            <a:endParaRPr lang="en-GB" noProof="0" dirty="0"/>
          </a:p>
        </p:txBody>
      </p:sp>
      <p:sp>
        <p:nvSpPr>
          <p:cNvPr id="61" name="Title 1">
            <a:extLst>
              <a:ext uri="{FF2B5EF4-FFF2-40B4-BE49-F238E27FC236}">
                <a16:creationId xmlns:a16="http://schemas.microsoft.com/office/drawing/2014/main" id="{E2F20AFE-B282-5146-B0D6-F2FC1B6D303E}"/>
              </a:ext>
            </a:extLst>
          </p:cNvPr>
          <p:cNvSpPr>
            <a:spLocks noGrp="1"/>
          </p:cNvSpPr>
          <p:nvPr>
            <p:ph type="title"/>
          </p:nvPr>
        </p:nvSpPr>
        <p:spPr>
          <a:xfrm>
            <a:off x="964022" y="879063"/>
            <a:ext cx="7532277" cy="610863"/>
          </a:xfrm>
          <a:prstGeom prst="rect">
            <a:avLst/>
          </a:prstGeom>
        </p:spPr>
        <p:txBody>
          <a:bodyPr lIns="0" tIns="0" rIns="0" bIns="0" rtlCol="0" anchor="b" anchorCtr="0">
            <a:normAutofit/>
          </a:bodyPr>
          <a:lstStyle>
            <a:lvl1pPr>
              <a:defRPr sz="4400" b="1" i="0">
                <a:solidFill>
                  <a:schemeClr val="bg1"/>
                </a:solidFill>
                <a:latin typeface="+mj-lt"/>
              </a:defRPr>
            </a:lvl1pPr>
          </a:lstStyle>
          <a:p>
            <a:pPr rtl="0"/>
            <a:r>
              <a:rPr lang="en-GB" noProof="0"/>
              <a:t>Click to edit Master title style</a:t>
            </a:r>
            <a:endParaRPr lang="en-GB" noProof="0" dirty="0"/>
          </a:p>
        </p:txBody>
      </p:sp>
      <p:cxnSp>
        <p:nvCxnSpPr>
          <p:cNvPr id="62" name="Straight Connector 61">
            <a:extLst>
              <a:ext uri="{FF2B5EF4-FFF2-40B4-BE49-F238E27FC236}">
                <a16:creationId xmlns:a16="http://schemas.microsoft.com/office/drawing/2014/main" id="{F777D2F0-DE3F-8343-B97A-E7FA440532FD}"/>
              </a:ext>
            </a:extLst>
          </p:cNvPr>
          <p:cNvCxnSpPr>
            <a:cxnSpLocks/>
          </p:cNvCxnSpPr>
          <p:nvPr userDrawn="1"/>
        </p:nvCxnSpPr>
        <p:spPr>
          <a:xfrm>
            <a:off x="952500" y="1939108"/>
            <a:ext cx="2133600" cy="0"/>
          </a:xfrm>
          <a:prstGeom prst="line">
            <a:avLst/>
          </a:prstGeom>
          <a:ln w="101600">
            <a:solidFill>
              <a:schemeClr val="tx1"/>
            </a:solidFill>
          </a:ln>
        </p:spPr>
        <p:style>
          <a:lnRef idx="1">
            <a:schemeClr val="dk1"/>
          </a:lnRef>
          <a:fillRef idx="0">
            <a:schemeClr val="dk1"/>
          </a:fillRef>
          <a:effectRef idx="0">
            <a:schemeClr val="dk1"/>
          </a:effectRef>
          <a:fontRef idx="minor">
            <a:schemeClr val="tx1"/>
          </a:fontRef>
        </p:style>
      </p:cxnSp>
      <p:sp>
        <p:nvSpPr>
          <p:cNvPr id="63" name="Picture Placeholder 25">
            <a:extLst>
              <a:ext uri="{FF2B5EF4-FFF2-40B4-BE49-F238E27FC236}">
                <a16:creationId xmlns:a16="http://schemas.microsoft.com/office/drawing/2014/main" id="{AF1B5ED8-33F6-FB44-AA92-F0D227BB310C}"/>
              </a:ext>
            </a:extLst>
          </p:cNvPr>
          <p:cNvSpPr>
            <a:spLocks noGrp="1"/>
          </p:cNvSpPr>
          <p:nvPr>
            <p:ph type="pic" sz="quarter" idx="24"/>
          </p:nvPr>
        </p:nvSpPr>
        <p:spPr>
          <a:xfrm>
            <a:off x="3658280" y="2572883"/>
            <a:ext cx="2118245" cy="2037217"/>
          </a:xfrm>
          <a:prstGeom prst="rect">
            <a:avLst/>
          </a:prstGeom>
        </p:spPr>
        <p:txBody>
          <a:bodyPr rtlCol="0"/>
          <a:lstStyle/>
          <a:p>
            <a:pPr rtl="0"/>
            <a:r>
              <a:rPr lang="en-GB" noProof="0"/>
              <a:t>Click icon to add picture</a:t>
            </a:r>
            <a:endParaRPr lang="en-GB" noProof="0" dirty="0"/>
          </a:p>
        </p:txBody>
      </p:sp>
      <p:sp>
        <p:nvSpPr>
          <p:cNvPr id="72" name="Text Placeholder 29">
            <a:extLst>
              <a:ext uri="{FF2B5EF4-FFF2-40B4-BE49-F238E27FC236}">
                <a16:creationId xmlns:a16="http://schemas.microsoft.com/office/drawing/2014/main" id="{0D824BDD-2D23-C943-8FE9-60B7B23B5ECD}"/>
              </a:ext>
            </a:extLst>
          </p:cNvPr>
          <p:cNvSpPr>
            <a:spLocks noGrp="1"/>
          </p:cNvSpPr>
          <p:nvPr>
            <p:ph type="body" sz="quarter" idx="12"/>
          </p:nvPr>
        </p:nvSpPr>
        <p:spPr>
          <a:xfrm>
            <a:off x="952500" y="5393169"/>
            <a:ext cx="2133600" cy="369332"/>
          </a:xfrm>
        </p:spPr>
        <p:txBody>
          <a:bodyPr lIns="0" tIns="0" rIns="0" bIns="0" rtlCol="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n-GB" noProof="0"/>
              <a:t>Click to edit Master text styles</a:t>
            </a:r>
          </a:p>
        </p:txBody>
      </p:sp>
      <p:sp>
        <p:nvSpPr>
          <p:cNvPr id="73" name="Text Placeholder 29">
            <a:extLst>
              <a:ext uri="{FF2B5EF4-FFF2-40B4-BE49-F238E27FC236}">
                <a16:creationId xmlns:a16="http://schemas.microsoft.com/office/drawing/2014/main" id="{2F3D441E-DFB1-084B-8192-C6CBECCA40B9}"/>
              </a:ext>
            </a:extLst>
          </p:cNvPr>
          <p:cNvSpPr>
            <a:spLocks noGrp="1"/>
          </p:cNvSpPr>
          <p:nvPr>
            <p:ph type="body" sz="quarter" idx="11"/>
          </p:nvPr>
        </p:nvSpPr>
        <p:spPr>
          <a:xfrm>
            <a:off x="952500" y="4986745"/>
            <a:ext cx="2133600" cy="205837"/>
          </a:xfrm>
        </p:spPr>
        <p:txBody>
          <a:bodyPr lIns="0" tIns="0" rIns="0" bIns="0" rtlCol="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rtl="0"/>
            <a:r>
              <a:rPr lang="en-GB" noProof="0"/>
              <a:t>Click to edit Master text styles</a:t>
            </a:r>
          </a:p>
        </p:txBody>
      </p:sp>
      <p:sp>
        <p:nvSpPr>
          <p:cNvPr id="74" name="Text Placeholder 29">
            <a:extLst>
              <a:ext uri="{FF2B5EF4-FFF2-40B4-BE49-F238E27FC236}">
                <a16:creationId xmlns:a16="http://schemas.microsoft.com/office/drawing/2014/main" id="{25797825-E7AE-2C41-A965-E6F0D70D9747}"/>
              </a:ext>
            </a:extLst>
          </p:cNvPr>
          <p:cNvSpPr>
            <a:spLocks noGrp="1"/>
          </p:cNvSpPr>
          <p:nvPr>
            <p:ph type="body" sz="quarter" idx="13"/>
          </p:nvPr>
        </p:nvSpPr>
        <p:spPr>
          <a:xfrm>
            <a:off x="3663042" y="5393169"/>
            <a:ext cx="2128157" cy="369332"/>
          </a:xfrm>
        </p:spPr>
        <p:txBody>
          <a:bodyPr lIns="0" tIns="0" rIns="0" bIns="0" rtlCol="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n-GB" noProof="0"/>
              <a:t>Click to edit Master text styles</a:t>
            </a:r>
          </a:p>
        </p:txBody>
      </p:sp>
      <p:sp>
        <p:nvSpPr>
          <p:cNvPr id="75" name="Text Placeholder 29">
            <a:extLst>
              <a:ext uri="{FF2B5EF4-FFF2-40B4-BE49-F238E27FC236}">
                <a16:creationId xmlns:a16="http://schemas.microsoft.com/office/drawing/2014/main" id="{63C1927C-E23B-204E-9F3A-2A67D2BF702C}"/>
              </a:ext>
            </a:extLst>
          </p:cNvPr>
          <p:cNvSpPr>
            <a:spLocks noGrp="1"/>
          </p:cNvSpPr>
          <p:nvPr>
            <p:ph type="body" sz="quarter" idx="15"/>
          </p:nvPr>
        </p:nvSpPr>
        <p:spPr>
          <a:xfrm>
            <a:off x="3663042" y="4986745"/>
            <a:ext cx="2128157" cy="205837"/>
          </a:xfrm>
        </p:spPr>
        <p:txBody>
          <a:bodyPr lIns="0" tIns="0" rIns="0" bIns="0" rtlCol="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rtl="0"/>
            <a:r>
              <a:rPr lang="en-GB" noProof="0"/>
              <a:t>Click to edit Master text styles</a:t>
            </a:r>
          </a:p>
        </p:txBody>
      </p:sp>
      <p:sp>
        <p:nvSpPr>
          <p:cNvPr id="76" name="Text Placeholder 29">
            <a:extLst>
              <a:ext uri="{FF2B5EF4-FFF2-40B4-BE49-F238E27FC236}">
                <a16:creationId xmlns:a16="http://schemas.microsoft.com/office/drawing/2014/main" id="{EC81F0F5-C204-7248-A336-A655814A8A34}"/>
              </a:ext>
            </a:extLst>
          </p:cNvPr>
          <p:cNvSpPr>
            <a:spLocks noGrp="1"/>
          </p:cNvSpPr>
          <p:nvPr>
            <p:ph type="body" sz="quarter" idx="16"/>
          </p:nvPr>
        </p:nvSpPr>
        <p:spPr>
          <a:xfrm>
            <a:off x="6367054" y="5393169"/>
            <a:ext cx="2129245" cy="369332"/>
          </a:xfrm>
        </p:spPr>
        <p:txBody>
          <a:bodyPr lIns="0" tIns="0" rIns="0" bIns="0" rtlCol="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n-GB" noProof="0"/>
              <a:t>Click to edit Master text styles</a:t>
            </a:r>
          </a:p>
        </p:txBody>
      </p:sp>
      <p:sp>
        <p:nvSpPr>
          <p:cNvPr id="77" name="Text Placeholder 29">
            <a:extLst>
              <a:ext uri="{FF2B5EF4-FFF2-40B4-BE49-F238E27FC236}">
                <a16:creationId xmlns:a16="http://schemas.microsoft.com/office/drawing/2014/main" id="{C9FEF82E-4E9C-8343-9D36-C4A00D7137CC}"/>
              </a:ext>
            </a:extLst>
          </p:cNvPr>
          <p:cNvSpPr>
            <a:spLocks noGrp="1"/>
          </p:cNvSpPr>
          <p:nvPr>
            <p:ph type="body" sz="quarter" idx="31"/>
          </p:nvPr>
        </p:nvSpPr>
        <p:spPr>
          <a:xfrm>
            <a:off x="6367054" y="4986745"/>
            <a:ext cx="2129245" cy="205837"/>
          </a:xfrm>
        </p:spPr>
        <p:txBody>
          <a:bodyPr lIns="0" tIns="0" rIns="0" bIns="0" rtlCol="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rtl="0"/>
            <a:r>
              <a:rPr lang="en-GB" noProof="0"/>
              <a:t>Click to edit Master text styles</a:t>
            </a:r>
          </a:p>
        </p:txBody>
      </p:sp>
      <p:sp>
        <p:nvSpPr>
          <p:cNvPr id="78" name="Text Placeholder 29">
            <a:extLst>
              <a:ext uri="{FF2B5EF4-FFF2-40B4-BE49-F238E27FC236}">
                <a16:creationId xmlns:a16="http://schemas.microsoft.com/office/drawing/2014/main" id="{F8AF6664-A005-7A42-9AEF-C5AA5603E49D}"/>
              </a:ext>
            </a:extLst>
          </p:cNvPr>
          <p:cNvSpPr>
            <a:spLocks noGrp="1"/>
          </p:cNvSpPr>
          <p:nvPr>
            <p:ph type="body" sz="quarter" idx="19"/>
          </p:nvPr>
        </p:nvSpPr>
        <p:spPr>
          <a:xfrm>
            <a:off x="9110254" y="5393169"/>
            <a:ext cx="2129245" cy="369332"/>
          </a:xfrm>
        </p:spPr>
        <p:txBody>
          <a:bodyPr lIns="0" tIns="0" rIns="0" bIns="0" rtlCol="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n-GB" noProof="0"/>
              <a:t>Click to edit Master text styles</a:t>
            </a:r>
          </a:p>
        </p:txBody>
      </p:sp>
      <p:sp>
        <p:nvSpPr>
          <p:cNvPr id="79" name="Text Placeholder 29">
            <a:extLst>
              <a:ext uri="{FF2B5EF4-FFF2-40B4-BE49-F238E27FC236}">
                <a16:creationId xmlns:a16="http://schemas.microsoft.com/office/drawing/2014/main" id="{5F6C1E52-E2B6-5F45-A863-5BB35ABAFCD6}"/>
              </a:ext>
            </a:extLst>
          </p:cNvPr>
          <p:cNvSpPr>
            <a:spLocks noGrp="1"/>
          </p:cNvSpPr>
          <p:nvPr>
            <p:ph type="body" sz="quarter" idx="21"/>
          </p:nvPr>
        </p:nvSpPr>
        <p:spPr>
          <a:xfrm>
            <a:off x="9110254" y="4986745"/>
            <a:ext cx="2129245" cy="205837"/>
          </a:xfrm>
        </p:spPr>
        <p:txBody>
          <a:bodyPr lIns="0" tIns="0" rIns="0" bIns="0" rtlCol="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rtl="0"/>
            <a:r>
              <a:rPr lang="en-GB" noProof="0"/>
              <a:t>Click to edit Master text styles</a:t>
            </a:r>
          </a:p>
        </p:txBody>
      </p:sp>
      <p:grpSp>
        <p:nvGrpSpPr>
          <p:cNvPr id="23" name="Group 22">
            <a:extLst>
              <a:ext uri="{FF2B5EF4-FFF2-40B4-BE49-F238E27FC236}">
                <a16:creationId xmlns:a16="http://schemas.microsoft.com/office/drawing/2014/main" id="{EFD0B2D5-B3C2-D847-A220-86CB6A37E418}"/>
              </a:ext>
            </a:extLst>
          </p:cNvPr>
          <p:cNvGrpSpPr/>
          <p:nvPr userDrawn="1"/>
        </p:nvGrpSpPr>
        <p:grpSpPr>
          <a:xfrm>
            <a:off x="6362700" y="0"/>
            <a:ext cx="5829298" cy="3235602"/>
            <a:chOff x="5612972" y="1"/>
            <a:chExt cx="6615961" cy="3672246"/>
          </a:xfrm>
        </p:grpSpPr>
        <p:sp>
          <p:nvSpPr>
            <p:cNvPr id="28" name="AutoShape 24">
              <a:extLst>
                <a:ext uri="{FF2B5EF4-FFF2-40B4-BE49-F238E27FC236}">
                  <a16:creationId xmlns:a16="http://schemas.microsoft.com/office/drawing/2014/main" id="{A7FD25A4-760F-814C-915F-DD6E89CA3A40}"/>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sp>
          <p:nvSpPr>
            <p:cNvPr id="29" name="Freeform 28">
              <a:extLst>
                <a:ext uri="{FF2B5EF4-FFF2-40B4-BE49-F238E27FC236}">
                  <a16:creationId xmlns:a16="http://schemas.microsoft.com/office/drawing/2014/main" id="{A0CC8369-E81F-D447-87D8-1AF0C58EAC07}"/>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sp>
          <p:nvSpPr>
            <p:cNvPr id="30" name="Freeform 29">
              <a:extLst>
                <a:ext uri="{FF2B5EF4-FFF2-40B4-BE49-F238E27FC236}">
                  <a16:creationId xmlns:a16="http://schemas.microsoft.com/office/drawing/2014/main" id="{C41CA81E-EF54-D048-8775-CD4AB37A7DF6}"/>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sp>
          <p:nvSpPr>
            <p:cNvPr id="31" name="Freeform 30">
              <a:extLst>
                <a:ext uri="{FF2B5EF4-FFF2-40B4-BE49-F238E27FC236}">
                  <a16:creationId xmlns:a16="http://schemas.microsoft.com/office/drawing/2014/main" id="{D95A4B85-923E-B641-B239-2A1999AB294B}"/>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rtlCol="0" anchor="t" anchorCtr="0" upright="1">
              <a:noAutofit/>
            </a:bodyPr>
            <a:lstStyle/>
            <a:p>
              <a:pPr rtl="0"/>
              <a:endParaRPr lang="en-GB" noProof="0" dirty="0"/>
            </a:p>
          </p:txBody>
        </p:sp>
        <p:sp>
          <p:nvSpPr>
            <p:cNvPr id="32" name="Freeform 31">
              <a:extLst>
                <a:ext uri="{FF2B5EF4-FFF2-40B4-BE49-F238E27FC236}">
                  <a16:creationId xmlns:a16="http://schemas.microsoft.com/office/drawing/2014/main" id="{501386DC-76EB-F34E-AD0E-22957D3B38D5}"/>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p>
              <a:pPr rtl="0"/>
              <a:endParaRPr lang="en-GB" noProof="0" dirty="0"/>
            </a:p>
          </p:txBody>
        </p:sp>
      </p:grpSp>
      <p:sp>
        <p:nvSpPr>
          <p:cNvPr id="66" name="Picture Placeholder 25">
            <a:extLst>
              <a:ext uri="{FF2B5EF4-FFF2-40B4-BE49-F238E27FC236}">
                <a16:creationId xmlns:a16="http://schemas.microsoft.com/office/drawing/2014/main" id="{2D21D633-C51E-E94E-BAE3-96F52F76E496}"/>
              </a:ext>
            </a:extLst>
          </p:cNvPr>
          <p:cNvSpPr>
            <a:spLocks noGrp="1"/>
          </p:cNvSpPr>
          <p:nvPr>
            <p:ph type="pic" sz="quarter" idx="27"/>
          </p:nvPr>
        </p:nvSpPr>
        <p:spPr>
          <a:xfrm>
            <a:off x="6362292" y="2572883"/>
            <a:ext cx="2118245" cy="2037217"/>
          </a:xfrm>
          <a:prstGeom prst="rect">
            <a:avLst/>
          </a:prstGeom>
        </p:spPr>
        <p:txBody>
          <a:bodyPr rtlCol="0"/>
          <a:lstStyle/>
          <a:p>
            <a:pPr rtl="0"/>
            <a:r>
              <a:rPr lang="en-GB" noProof="0"/>
              <a:t>Click icon to add picture</a:t>
            </a:r>
            <a:endParaRPr lang="en-GB" noProof="0" dirty="0"/>
          </a:p>
        </p:txBody>
      </p:sp>
      <p:sp>
        <p:nvSpPr>
          <p:cNvPr id="69" name="Picture Placeholder 25">
            <a:extLst>
              <a:ext uri="{FF2B5EF4-FFF2-40B4-BE49-F238E27FC236}">
                <a16:creationId xmlns:a16="http://schemas.microsoft.com/office/drawing/2014/main" id="{639EFA5A-9C69-DF4D-81B7-FA1F8CCCF934}"/>
              </a:ext>
            </a:extLst>
          </p:cNvPr>
          <p:cNvSpPr>
            <a:spLocks noGrp="1"/>
          </p:cNvSpPr>
          <p:nvPr>
            <p:ph type="pic" sz="quarter" idx="30"/>
          </p:nvPr>
        </p:nvSpPr>
        <p:spPr>
          <a:xfrm>
            <a:off x="9112023" y="2572883"/>
            <a:ext cx="2118245" cy="2037217"/>
          </a:xfrm>
          <a:prstGeom prst="rect">
            <a:avLst/>
          </a:prstGeom>
        </p:spPr>
        <p:txBody>
          <a:bodyPr rtlCol="0"/>
          <a:lstStyle/>
          <a:p>
            <a:pPr rtl="0"/>
            <a:r>
              <a:rPr lang="en-GB" noProof="0"/>
              <a:t>Click icon to add picture</a:t>
            </a:r>
            <a:endParaRPr lang="en-GB" noProof="0" dirty="0"/>
          </a:p>
        </p:txBody>
      </p:sp>
      <p:sp>
        <p:nvSpPr>
          <p:cNvPr id="2" name="Date Placeholder 1">
            <a:extLst>
              <a:ext uri="{FF2B5EF4-FFF2-40B4-BE49-F238E27FC236}">
                <a16:creationId xmlns:a16="http://schemas.microsoft.com/office/drawing/2014/main" id="{8ED89364-B1CB-4E72-A6BB-95A34B50661C}"/>
              </a:ext>
            </a:extLst>
          </p:cNvPr>
          <p:cNvSpPr>
            <a:spLocks noGrp="1"/>
          </p:cNvSpPr>
          <p:nvPr>
            <p:ph type="dt" sz="half" idx="32"/>
          </p:nvPr>
        </p:nvSpPr>
        <p:spPr/>
        <p:txBody>
          <a:bodyPr rtlCol="0"/>
          <a:lstStyle/>
          <a:p>
            <a:pPr rtl="0"/>
            <a:fld id="{D21FA074-9295-430E-9633-F682F8C96958}" type="datetime3">
              <a:rPr lang="en-GB" noProof="0" smtClean="0">
                <a:latin typeface="+mn-lt"/>
              </a:rPr>
              <a:t>10 November, 2024</a:t>
            </a:fld>
            <a:endParaRPr lang="en-GB" noProof="0" dirty="0">
              <a:latin typeface="+mn-lt"/>
            </a:endParaRPr>
          </a:p>
        </p:txBody>
      </p:sp>
      <p:sp>
        <p:nvSpPr>
          <p:cNvPr id="3" name="Footer Placeholder 2">
            <a:extLst>
              <a:ext uri="{FF2B5EF4-FFF2-40B4-BE49-F238E27FC236}">
                <a16:creationId xmlns:a16="http://schemas.microsoft.com/office/drawing/2014/main" id="{8E09328F-B310-4BF3-883E-BA9A39676AF2}"/>
              </a:ext>
            </a:extLst>
          </p:cNvPr>
          <p:cNvSpPr>
            <a:spLocks noGrp="1"/>
          </p:cNvSpPr>
          <p:nvPr>
            <p:ph type="ftr" sz="quarter" idx="33"/>
          </p:nvPr>
        </p:nvSpPr>
        <p:spPr/>
        <p:txBody>
          <a:bodyPr rtlCol="0"/>
          <a:lstStyle/>
          <a:p>
            <a:pPr rtl="0"/>
            <a:r>
              <a:rPr lang="en-GB" noProof="0" dirty="0"/>
              <a:t>Annual Review</a:t>
            </a:r>
            <a:endParaRPr lang="en-GB" b="0" noProof="0" dirty="0"/>
          </a:p>
        </p:txBody>
      </p:sp>
      <p:sp>
        <p:nvSpPr>
          <p:cNvPr id="4" name="Slide Number Placeholder 3">
            <a:extLst>
              <a:ext uri="{FF2B5EF4-FFF2-40B4-BE49-F238E27FC236}">
                <a16:creationId xmlns:a16="http://schemas.microsoft.com/office/drawing/2014/main" id="{04192EF2-9336-43EF-A365-1F54000F7DE9}"/>
              </a:ext>
            </a:extLst>
          </p:cNvPr>
          <p:cNvSpPr>
            <a:spLocks noGrp="1"/>
          </p:cNvSpPr>
          <p:nvPr>
            <p:ph type="sldNum" sz="quarter" idx="34"/>
          </p:nvPr>
        </p:nvSpPr>
        <p:spPr/>
        <p:txBody>
          <a:bodyPr rtlCol="0"/>
          <a:lstStyle/>
          <a:p>
            <a:pPr rtl="0"/>
            <a:fld id="{294A09A9-5501-47C1-A89A-A340965A2BE2}" type="slidenum">
              <a:rPr lang="en-GB" noProof="0" smtClean="0"/>
              <a:pPr/>
              <a:t>‹#›</a:t>
            </a:fld>
            <a:endParaRPr lang="en-GB" noProof="0" dirty="0"/>
          </a:p>
        </p:txBody>
      </p:sp>
    </p:spTree>
    <p:extLst>
      <p:ext uri="{BB962C8B-B14F-4D97-AF65-F5344CB8AC3E}">
        <p14:creationId xmlns:p14="http://schemas.microsoft.com/office/powerpoint/2010/main" val="99636246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userDrawn="1">
          <p15:clr>
            <a:srgbClr val="FBAE40"/>
          </p15:clr>
        </p15:guide>
        <p15:guide id="3" pos="2304" userDrawn="1">
          <p15:clr>
            <a:srgbClr val="FBAE40"/>
          </p15:clr>
        </p15:guide>
        <p15:guide id="4" pos="4008" userDrawn="1">
          <p15:clr>
            <a:srgbClr val="FBAE40"/>
          </p15:clr>
        </p15:guide>
        <p15:guide id="5" pos="1944" userDrawn="1">
          <p15:clr>
            <a:srgbClr val="FBAE40"/>
          </p15:clr>
        </p15:guide>
        <p15:guide id="6" pos="3648" userDrawn="1">
          <p15:clr>
            <a:srgbClr val="FBAE40"/>
          </p15:clr>
        </p15:guide>
        <p15:guide id="7" orient="horz" pos="1392" userDrawn="1">
          <p15:clr>
            <a:srgbClr val="FBAE40"/>
          </p15:clr>
        </p15:guide>
        <p15:guide id="8" orient="horz" pos="552" userDrawn="1">
          <p15:clr>
            <a:srgbClr val="FBAE40"/>
          </p15:clr>
        </p15:guide>
        <p15:guide id="9" orient="horz" pos="1224" userDrawn="1">
          <p15:clr>
            <a:srgbClr val="FBAE40"/>
          </p15:clr>
        </p15:guide>
        <p15:guide id="10" pos="5352" userDrawn="1">
          <p15:clr>
            <a:srgbClr val="FBAE40"/>
          </p15:clr>
        </p15:guide>
        <p15:guide id="11" pos="5736" userDrawn="1">
          <p15:clr>
            <a:srgbClr val="FBAE40"/>
          </p15:clr>
        </p15:guide>
        <p15:guide id="12" orient="horz" pos="2904" userDrawn="1">
          <p15:clr>
            <a:srgbClr val="FBAE40"/>
          </p15:clr>
        </p15:guide>
        <p15:guide id="13" orient="horz" pos="160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meline ">
    <p:bg>
      <p:bgPr>
        <a:solidFill>
          <a:schemeClr val="tx1"/>
        </a:solidFill>
        <a:effectLst/>
      </p:bgPr>
    </p:bg>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040046AF-E5BF-854D-9986-7C3019770FE7}"/>
              </a:ext>
            </a:extLst>
          </p:cNvPr>
          <p:cNvCxnSpPr>
            <a:cxnSpLocks/>
          </p:cNvCxnSpPr>
          <p:nvPr userDrawn="1"/>
        </p:nvCxnSpPr>
        <p:spPr>
          <a:xfrm flipH="1">
            <a:off x="1045959" y="2213783"/>
            <a:ext cx="2136" cy="18288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6CA14A6-0144-BC49-A8D4-C979D13258C0}"/>
              </a:ext>
            </a:extLst>
          </p:cNvPr>
          <p:cNvCxnSpPr>
            <a:cxnSpLocks/>
          </p:cNvCxnSpPr>
          <p:nvPr userDrawn="1"/>
        </p:nvCxnSpPr>
        <p:spPr>
          <a:xfrm flipH="1">
            <a:off x="6180493" y="2213783"/>
            <a:ext cx="11102" cy="18288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A582FC2-A135-5743-B9C0-6AC7225B42E1}"/>
              </a:ext>
            </a:extLst>
          </p:cNvPr>
          <p:cNvCxnSpPr>
            <a:cxnSpLocks/>
          </p:cNvCxnSpPr>
          <p:nvPr userDrawn="1"/>
        </p:nvCxnSpPr>
        <p:spPr>
          <a:xfrm flipH="1">
            <a:off x="8745623" y="3904712"/>
            <a:ext cx="2136" cy="18288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7C43222-5868-0247-838F-58F4F6C8EE75}"/>
              </a:ext>
            </a:extLst>
          </p:cNvPr>
          <p:cNvCxnSpPr>
            <a:cxnSpLocks/>
          </p:cNvCxnSpPr>
          <p:nvPr userDrawn="1"/>
        </p:nvCxnSpPr>
        <p:spPr>
          <a:xfrm flipH="1">
            <a:off x="3611089" y="3895941"/>
            <a:ext cx="2136" cy="18288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0" name="Title 1">
            <a:extLst>
              <a:ext uri="{FF2B5EF4-FFF2-40B4-BE49-F238E27FC236}">
                <a16:creationId xmlns:a16="http://schemas.microsoft.com/office/drawing/2014/main" id="{46EEE005-F78A-9D4F-B159-964376C387DD}"/>
              </a:ext>
            </a:extLst>
          </p:cNvPr>
          <p:cNvSpPr>
            <a:spLocks noGrp="1"/>
          </p:cNvSpPr>
          <p:nvPr>
            <p:ph type="title"/>
          </p:nvPr>
        </p:nvSpPr>
        <p:spPr>
          <a:xfrm>
            <a:off x="964023" y="879063"/>
            <a:ext cx="4941477" cy="610863"/>
          </a:xfrm>
          <a:prstGeom prst="rect">
            <a:avLst/>
          </a:prstGeom>
        </p:spPr>
        <p:txBody>
          <a:bodyPr lIns="0" tIns="0" rIns="0" bIns="0" rtlCol="0" anchor="b" anchorCtr="0">
            <a:normAutofit/>
          </a:bodyPr>
          <a:lstStyle>
            <a:lvl1pPr>
              <a:defRPr sz="4400" b="1" i="0">
                <a:solidFill>
                  <a:schemeClr val="bg1"/>
                </a:solidFill>
                <a:latin typeface="+mj-lt"/>
              </a:defRPr>
            </a:lvl1pPr>
          </a:lstStyle>
          <a:p>
            <a:pPr rtl="0"/>
            <a:r>
              <a:rPr lang="en-GB" noProof="0"/>
              <a:t>Click to edit Master title style</a:t>
            </a:r>
          </a:p>
        </p:txBody>
      </p:sp>
      <p:sp>
        <p:nvSpPr>
          <p:cNvPr id="96" name="Text Placeholder 29">
            <a:extLst>
              <a:ext uri="{FF2B5EF4-FFF2-40B4-BE49-F238E27FC236}">
                <a16:creationId xmlns:a16="http://schemas.microsoft.com/office/drawing/2014/main" id="{FC61536F-8EA7-5A48-AF76-8B0E251BD8CB}"/>
              </a:ext>
            </a:extLst>
          </p:cNvPr>
          <p:cNvSpPr>
            <a:spLocks noGrp="1"/>
          </p:cNvSpPr>
          <p:nvPr>
            <p:ph type="body" sz="quarter" idx="12"/>
          </p:nvPr>
        </p:nvSpPr>
        <p:spPr>
          <a:xfrm>
            <a:off x="1296955" y="2934856"/>
            <a:ext cx="2133600" cy="369332"/>
          </a:xfrm>
          <a:ln>
            <a:noFill/>
          </a:ln>
        </p:spPr>
        <p:txBody>
          <a:bodyPr lIns="0" tIns="0" rIns="0" bIns="0" rtlCol="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n-GB" noProof="0"/>
              <a:t>Click to edit Master text styles</a:t>
            </a:r>
          </a:p>
        </p:txBody>
      </p:sp>
      <p:sp>
        <p:nvSpPr>
          <p:cNvPr id="97" name="Text Placeholder 29">
            <a:extLst>
              <a:ext uri="{FF2B5EF4-FFF2-40B4-BE49-F238E27FC236}">
                <a16:creationId xmlns:a16="http://schemas.microsoft.com/office/drawing/2014/main" id="{64FFD994-BD97-ED49-8607-286ECBB1CDA3}"/>
              </a:ext>
            </a:extLst>
          </p:cNvPr>
          <p:cNvSpPr>
            <a:spLocks noGrp="1"/>
          </p:cNvSpPr>
          <p:nvPr>
            <p:ph type="body" sz="quarter" idx="11"/>
          </p:nvPr>
        </p:nvSpPr>
        <p:spPr>
          <a:xfrm>
            <a:off x="1296955" y="2568686"/>
            <a:ext cx="2133600" cy="205837"/>
          </a:xfrm>
          <a:ln>
            <a:noFill/>
          </a:ln>
        </p:spPr>
        <p:txBody>
          <a:bodyPr lIns="0" tIns="0" rIns="0" bIns="0" rtlCol="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rtl="0"/>
            <a:r>
              <a:rPr lang="en-GB" noProof="0"/>
              <a:t>Click to edit Master text styles</a:t>
            </a:r>
          </a:p>
        </p:txBody>
      </p:sp>
      <p:sp>
        <p:nvSpPr>
          <p:cNvPr id="102" name="Text Placeholder 29">
            <a:extLst>
              <a:ext uri="{FF2B5EF4-FFF2-40B4-BE49-F238E27FC236}">
                <a16:creationId xmlns:a16="http://schemas.microsoft.com/office/drawing/2014/main" id="{D1ADE805-BFBC-ED47-B9CB-6CB2FF02E868}"/>
              </a:ext>
            </a:extLst>
          </p:cNvPr>
          <p:cNvSpPr>
            <a:spLocks noGrp="1"/>
          </p:cNvSpPr>
          <p:nvPr>
            <p:ph type="body" sz="quarter" idx="30"/>
          </p:nvPr>
        </p:nvSpPr>
        <p:spPr>
          <a:xfrm>
            <a:off x="3897799" y="5087328"/>
            <a:ext cx="2133600" cy="369332"/>
          </a:xfrm>
          <a:ln>
            <a:noFill/>
          </a:ln>
        </p:spPr>
        <p:txBody>
          <a:bodyPr lIns="0" tIns="0" rIns="0" bIns="0" rtlCol="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n-GB" noProof="0"/>
              <a:t>Click to edit Master text styles</a:t>
            </a:r>
          </a:p>
        </p:txBody>
      </p:sp>
      <p:sp>
        <p:nvSpPr>
          <p:cNvPr id="103" name="Text Placeholder 29">
            <a:extLst>
              <a:ext uri="{FF2B5EF4-FFF2-40B4-BE49-F238E27FC236}">
                <a16:creationId xmlns:a16="http://schemas.microsoft.com/office/drawing/2014/main" id="{334A3589-641F-F547-891B-149579153B75}"/>
              </a:ext>
            </a:extLst>
          </p:cNvPr>
          <p:cNvSpPr>
            <a:spLocks noGrp="1"/>
          </p:cNvSpPr>
          <p:nvPr>
            <p:ph type="body" sz="quarter" idx="31"/>
          </p:nvPr>
        </p:nvSpPr>
        <p:spPr>
          <a:xfrm>
            <a:off x="3897799" y="4701908"/>
            <a:ext cx="2133600" cy="205837"/>
          </a:xfrm>
          <a:ln>
            <a:noFill/>
          </a:ln>
        </p:spPr>
        <p:txBody>
          <a:bodyPr vert="horz" lIns="0" tIns="0" rIns="0" bIns="0" rtlCol="0">
            <a:noAutofit/>
          </a:bodyPr>
          <a:lstStyle>
            <a:lvl1pPr marL="0" indent="0">
              <a:spcBef>
                <a:spcPts val="400"/>
              </a:spcBef>
              <a:buNone/>
              <a:defRPr lang="en-US" sz="1800" spc="0" baseline="0" dirty="0">
                <a:latin typeface="+mj-lt"/>
              </a:defRPr>
            </a:lvl1pPr>
            <a:lvl2pPr>
              <a:defRPr sz="4000"/>
            </a:lvl2pPr>
            <a:lvl3pPr>
              <a:defRPr sz="4000"/>
            </a:lvl3pPr>
            <a:lvl4pPr>
              <a:defRPr sz="4000"/>
            </a:lvl4pPr>
            <a:lvl5pPr>
              <a:defRPr sz="4000"/>
            </a:lvl5pPr>
          </a:lstStyle>
          <a:p>
            <a:pPr marL="0" lvl="0" indent="0" rtl="0">
              <a:spcBef>
                <a:spcPts val="400"/>
              </a:spcBef>
              <a:buNone/>
            </a:pPr>
            <a:r>
              <a:rPr lang="en-GB" noProof="0"/>
              <a:t>Click to edit Master text styles</a:t>
            </a:r>
          </a:p>
        </p:txBody>
      </p:sp>
      <p:sp>
        <p:nvSpPr>
          <p:cNvPr id="106" name="Text Placeholder 29">
            <a:extLst>
              <a:ext uri="{FF2B5EF4-FFF2-40B4-BE49-F238E27FC236}">
                <a16:creationId xmlns:a16="http://schemas.microsoft.com/office/drawing/2014/main" id="{A63F8454-D12E-A641-ABD0-8977D3F5EC05}"/>
              </a:ext>
            </a:extLst>
          </p:cNvPr>
          <p:cNvSpPr>
            <a:spLocks noGrp="1"/>
          </p:cNvSpPr>
          <p:nvPr>
            <p:ph type="body" sz="quarter" idx="32"/>
          </p:nvPr>
        </p:nvSpPr>
        <p:spPr>
          <a:xfrm>
            <a:off x="9001711" y="5087328"/>
            <a:ext cx="2133600" cy="369332"/>
          </a:xfrm>
          <a:ln>
            <a:noFill/>
          </a:ln>
        </p:spPr>
        <p:txBody>
          <a:bodyPr lIns="0" tIns="0" rIns="0" bIns="0" rtlCol="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n-GB" noProof="0"/>
              <a:t>Click to edit Master text styles</a:t>
            </a:r>
          </a:p>
        </p:txBody>
      </p:sp>
      <p:sp>
        <p:nvSpPr>
          <p:cNvPr id="107" name="Text Placeholder 29">
            <a:extLst>
              <a:ext uri="{FF2B5EF4-FFF2-40B4-BE49-F238E27FC236}">
                <a16:creationId xmlns:a16="http://schemas.microsoft.com/office/drawing/2014/main" id="{F35AA15D-DBAD-9840-8764-A5B6D486A234}"/>
              </a:ext>
            </a:extLst>
          </p:cNvPr>
          <p:cNvSpPr>
            <a:spLocks noGrp="1"/>
          </p:cNvSpPr>
          <p:nvPr>
            <p:ph type="body" sz="quarter" idx="33"/>
          </p:nvPr>
        </p:nvSpPr>
        <p:spPr>
          <a:xfrm>
            <a:off x="9001711" y="4701908"/>
            <a:ext cx="2133600" cy="205837"/>
          </a:xfrm>
          <a:ln>
            <a:noFill/>
          </a:ln>
        </p:spPr>
        <p:txBody>
          <a:bodyPr vert="horz" lIns="0" tIns="0" rIns="0" bIns="0" rtlCol="0">
            <a:noAutofit/>
          </a:bodyPr>
          <a:lstStyle>
            <a:lvl1pPr marL="0" indent="0">
              <a:spcBef>
                <a:spcPts val="400"/>
              </a:spcBef>
              <a:buNone/>
              <a:defRPr lang="en-US" sz="1800" spc="0" baseline="0" dirty="0">
                <a:latin typeface="+mj-lt"/>
              </a:defRPr>
            </a:lvl1pPr>
            <a:lvl2pPr>
              <a:defRPr sz="4000"/>
            </a:lvl2pPr>
            <a:lvl3pPr>
              <a:defRPr sz="4000"/>
            </a:lvl3pPr>
            <a:lvl4pPr>
              <a:defRPr sz="4000"/>
            </a:lvl4pPr>
            <a:lvl5pPr>
              <a:defRPr sz="4000"/>
            </a:lvl5pPr>
          </a:lstStyle>
          <a:p>
            <a:pPr marL="0" lvl="0" indent="0" rtl="0">
              <a:spcBef>
                <a:spcPts val="400"/>
              </a:spcBef>
              <a:buNone/>
            </a:pPr>
            <a:r>
              <a:rPr lang="en-GB" noProof="0"/>
              <a:t>Click to edit Master text styles</a:t>
            </a:r>
          </a:p>
        </p:txBody>
      </p:sp>
      <p:sp>
        <p:nvSpPr>
          <p:cNvPr id="108" name="Text Placeholder 29">
            <a:extLst>
              <a:ext uri="{FF2B5EF4-FFF2-40B4-BE49-F238E27FC236}">
                <a16:creationId xmlns:a16="http://schemas.microsoft.com/office/drawing/2014/main" id="{8357CA0F-1A55-B145-8305-562F0DF22543}"/>
              </a:ext>
            </a:extLst>
          </p:cNvPr>
          <p:cNvSpPr>
            <a:spLocks noGrp="1"/>
          </p:cNvSpPr>
          <p:nvPr>
            <p:ph type="body" sz="quarter" idx="34"/>
          </p:nvPr>
        </p:nvSpPr>
        <p:spPr>
          <a:xfrm>
            <a:off x="6438143" y="2934856"/>
            <a:ext cx="2133600" cy="369332"/>
          </a:xfrm>
          <a:ln>
            <a:noFill/>
          </a:ln>
        </p:spPr>
        <p:txBody>
          <a:bodyPr lIns="0" tIns="0" rIns="0" bIns="0" rtlCol="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rtl="0"/>
            <a:r>
              <a:rPr lang="en-GB" noProof="0"/>
              <a:t>Click to edit Master text styles</a:t>
            </a:r>
          </a:p>
        </p:txBody>
      </p:sp>
      <p:sp>
        <p:nvSpPr>
          <p:cNvPr id="109" name="Text Placeholder 29">
            <a:extLst>
              <a:ext uri="{FF2B5EF4-FFF2-40B4-BE49-F238E27FC236}">
                <a16:creationId xmlns:a16="http://schemas.microsoft.com/office/drawing/2014/main" id="{D6C49F6F-AF28-8942-8442-8F54A1DC388B}"/>
              </a:ext>
            </a:extLst>
          </p:cNvPr>
          <p:cNvSpPr>
            <a:spLocks noGrp="1"/>
          </p:cNvSpPr>
          <p:nvPr>
            <p:ph type="body" sz="quarter" idx="35"/>
          </p:nvPr>
        </p:nvSpPr>
        <p:spPr>
          <a:xfrm>
            <a:off x="6438143" y="2568686"/>
            <a:ext cx="2133600" cy="205837"/>
          </a:xfrm>
          <a:ln>
            <a:noFill/>
          </a:ln>
        </p:spPr>
        <p:txBody>
          <a:bodyPr lIns="0" tIns="0" rIns="0" bIns="0" rtlCol="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rtl="0"/>
            <a:r>
              <a:rPr lang="en-GB" noProof="0"/>
              <a:t>Click to edit Master text styles</a:t>
            </a:r>
          </a:p>
        </p:txBody>
      </p:sp>
      <p:cxnSp>
        <p:nvCxnSpPr>
          <p:cNvPr id="8" name="Straight Connector 7">
            <a:extLst>
              <a:ext uri="{FF2B5EF4-FFF2-40B4-BE49-F238E27FC236}">
                <a16:creationId xmlns:a16="http://schemas.microsoft.com/office/drawing/2014/main" id="{4CE2724A-BCA1-604F-9D18-BF05746408C2}"/>
              </a:ext>
            </a:extLst>
          </p:cNvPr>
          <p:cNvCxnSpPr/>
          <p:nvPr userDrawn="1"/>
        </p:nvCxnSpPr>
        <p:spPr>
          <a:xfrm>
            <a:off x="967689" y="3968780"/>
            <a:ext cx="10275477" cy="0"/>
          </a:xfrm>
          <a:prstGeom prst="line">
            <a:avLst/>
          </a:prstGeom>
          <a:ln w="165100">
            <a:solidFill>
              <a:schemeClr val="accent3"/>
            </a:solidFill>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4923D7D1-A9CC-C34C-86FF-43B5C8978712}"/>
              </a:ext>
            </a:extLst>
          </p:cNvPr>
          <p:cNvSpPr/>
          <p:nvPr userDrawn="1"/>
        </p:nvSpPr>
        <p:spPr>
          <a:xfrm>
            <a:off x="964323" y="3883241"/>
            <a:ext cx="163271" cy="1632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47" name="Rectangle 46">
            <a:extLst>
              <a:ext uri="{FF2B5EF4-FFF2-40B4-BE49-F238E27FC236}">
                <a16:creationId xmlns:a16="http://schemas.microsoft.com/office/drawing/2014/main" id="{6119FF13-13AB-3448-B24E-58E18B3CE2B6}"/>
              </a:ext>
            </a:extLst>
          </p:cNvPr>
          <p:cNvSpPr/>
          <p:nvPr userDrawn="1"/>
        </p:nvSpPr>
        <p:spPr>
          <a:xfrm>
            <a:off x="3531590" y="3892012"/>
            <a:ext cx="163271" cy="1632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7" name="Rectangle 26">
            <a:extLst>
              <a:ext uri="{FF2B5EF4-FFF2-40B4-BE49-F238E27FC236}">
                <a16:creationId xmlns:a16="http://schemas.microsoft.com/office/drawing/2014/main" id="{22F8F982-870E-AE44-B0D3-B3313BC48DB7}"/>
              </a:ext>
            </a:extLst>
          </p:cNvPr>
          <p:cNvSpPr/>
          <p:nvPr userDrawn="1"/>
        </p:nvSpPr>
        <p:spPr>
          <a:xfrm>
            <a:off x="6098857" y="3883241"/>
            <a:ext cx="163271" cy="1632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9" name="Rectangle 28">
            <a:extLst>
              <a:ext uri="{FF2B5EF4-FFF2-40B4-BE49-F238E27FC236}">
                <a16:creationId xmlns:a16="http://schemas.microsoft.com/office/drawing/2014/main" id="{C549A137-DB5E-9C40-8C0A-ED607212022C}"/>
              </a:ext>
            </a:extLst>
          </p:cNvPr>
          <p:cNvSpPr/>
          <p:nvPr userDrawn="1"/>
        </p:nvSpPr>
        <p:spPr>
          <a:xfrm>
            <a:off x="8666124" y="3892012"/>
            <a:ext cx="163271" cy="1632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2" name="Date Placeholder 1">
            <a:extLst>
              <a:ext uri="{FF2B5EF4-FFF2-40B4-BE49-F238E27FC236}">
                <a16:creationId xmlns:a16="http://schemas.microsoft.com/office/drawing/2014/main" id="{21DC2552-C347-4C3D-8C92-4A6981227C0E}"/>
              </a:ext>
            </a:extLst>
          </p:cNvPr>
          <p:cNvSpPr>
            <a:spLocks noGrp="1"/>
          </p:cNvSpPr>
          <p:nvPr>
            <p:ph type="dt" sz="half" idx="36"/>
          </p:nvPr>
        </p:nvSpPr>
        <p:spPr/>
        <p:txBody>
          <a:bodyPr rtlCol="0"/>
          <a:lstStyle/>
          <a:p>
            <a:pPr rtl="0"/>
            <a:fld id="{D33AD83D-9671-4762-AF03-9C719A9CD695}" type="datetime3">
              <a:rPr lang="en-GB" noProof="0" smtClean="0">
                <a:latin typeface="+mn-lt"/>
              </a:rPr>
              <a:t>10 November, 2024</a:t>
            </a:fld>
            <a:endParaRPr lang="en-GB" noProof="0">
              <a:latin typeface="+mn-lt"/>
            </a:endParaRPr>
          </a:p>
        </p:txBody>
      </p:sp>
      <p:sp>
        <p:nvSpPr>
          <p:cNvPr id="3" name="Footer Placeholder 2">
            <a:extLst>
              <a:ext uri="{FF2B5EF4-FFF2-40B4-BE49-F238E27FC236}">
                <a16:creationId xmlns:a16="http://schemas.microsoft.com/office/drawing/2014/main" id="{A5B7C35C-F3E4-4522-8711-16E4F9052C2C}"/>
              </a:ext>
            </a:extLst>
          </p:cNvPr>
          <p:cNvSpPr>
            <a:spLocks noGrp="1"/>
          </p:cNvSpPr>
          <p:nvPr>
            <p:ph type="ftr" sz="quarter" idx="37"/>
          </p:nvPr>
        </p:nvSpPr>
        <p:spPr/>
        <p:txBody>
          <a:bodyPr rtlCol="0"/>
          <a:lstStyle/>
          <a:p>
            <a:pPr rtl="0"/>
            <a:r>
              <a:rPr lang="en-GB" noProof="0"/>
              <a:t>Annual Review</a:t>
            </a:r>
            <a:endParaRPr lang="en-GB" b="0" noProof="0"/>
          </a:p>
        </p:txBody>
      </p:sp>
      <p:sp>
        <p:nvSpPr>
          <p:cNvPr id="4" name="Slide Number Placeholder 3">
            <a:extLst>
              <a:ext uri="{FF2B5EF4-FFF2-40B4-BE49-F238E27FC236}">
                <a16:creationId xmlns:a16="http://schemas.microsoft.com/office/drawing/2014/main" id="{1F4D6BAD-56F4-42F1-A2B3-FDB73364FD40}"/>
              </a:ext>
            </a:extLst>
          </p:cNvPr>
          <p:cNvSpPr>
            <a:spLocks noGrp="1"/>
          </p:cNvSpPr>
          <p:nvPr>
            <p:ph type="sldNum" sz="quarter" idx="38"/>
          </p:nvPr>
        </p:nvSpPr>
        <p:spPr/>
        <p:txBody>
          <a:bodyPr rtlCol="0"/>
          <a:lstStyle/>
          <a:p>
            <a:pPr rtl="0"/>
            <a:fld id="{294A09A9-5501-47C1-A89A-A340965A2BE2}" type="slidenum">
              <a:rPr lang="en-GB" noProof="0" smtClean="0"/>
              <a:pPr/>
              <a:t>‹#›</a:t>
            </a:fld>
            <a:endParaRPr lang="en-GB" noProof="0">
              <a:latin typeface="+mn-lt"/>
            </a:endParaRPr>
          </a:p>
        </p:txBody>
      </p:sp>
    </p:spTree>
    <p:extLst>
      <p:ext uri="{BB962C8B-B14F-4D97-AF65-F5344CB8AC3E}">
        <p14:creationId xmlns:p14="http://schemas.microsoft.com/office/powerpoint/2010/main" val="298615523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userDrawn="1">
          <p15:clr>
            <a:srgbClr val="FBAE40"/>
          </p15:clr>
        </p15:guide>
        <p15:guide id="3" pos="2880" userDrawn="1">
          <p15:clr>
            <a:srgbClr val="FBAE40"/>
          </p15:clr>
        </p15:guide>
        <p15:guide id="4" pos="5160" userDrawn="1">
          <p15:clr>
            <a:srgbClr val="FBAE40"/>
          </p15:clr>
        </p15:guide>
        <p15:guide id="5" pos="2520" userDrawn="1">
          <p15:clr>
            <a:srgbClr val="FBAE40"/>
          </p15:clr>
        </p15:guide>
        <p15:guide id="6" pos="4800" userDrawn="1">
          <p15:clr>
            <a:srgbClr val="FBAE40"/>
          </p15:clr>
        </p15:guide>
        <p15:guide id="7" orient="horz" pos="1224" userDrawn="1">
          <p15:clr>
            <a:srgbClr val="FBAE40"/>
          </p15:clr>
        </p15:guide>
        <p15:guide id="8" orient="horz" pos="3768" userDrawn="1">
          <p15:clr>
            <a:srgbClr val="FBAE40"/>
          </p15:clr>
        </p15:guide>
        <p15:guide id="9" orient="horz" pos="552" userDrawn="1">
          <p15:clr>
            <a:srgbClr val="FBAE40"/>
          </p15:clr>
        </p15:guide>
        <p15:guide id="10" orient="horz" pos="1512" userDrawn="1">
          <p15:clr>
            <a:srgbClr val="FBAE40"/>
          </p15:clr>
        </p15:guide>
        <p15:guide id="11" orient="horz" pos="2832"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ED84C6-50E6-6C43-8031-AFF6268E0C06}"/>
              </a:ext>
            </a:extLst>
          </p:cNvPr>
          <p:cNvSpPr>
            <a:spLocks noGrp="1"/>
          </p:cNvSpPr>
          <p:nvPr>
            <p:ph type="body" idx="1"/>
          </p:nvPr>
        </p:nvSpPr>
        <p:spPr>
          <a:xfrm>
            <a:off x="971550" y="1825625"/>
            <a:ext cx="10382250" cy="4351338"/>
          </a:xfrm>
          <a:prstGeom prst="rect">
            <a:avLst/>
          </a:prstGeom>
        </p:spPr>
        <p:txBody>
          <a:bodyPr vert="horz" lIns="91440" tIns="45720" rIns="91440" bIns="45720" rtlCol="0">
            <a:normAutofit/>
          </a:bodyPr>
          <a:lstStyle/>
          <a:p>
            <a:pPr lvl="0" rtl="0"/>
            <a:r>
              <a:rPr lang="en-GB" noProof="0"/>
              <a:t>Click to edit Master text styles</a:t>
            </a:r>
          </a:p>
          <a:p>
            <a:pPr lvl="1" rtl="0"/>
            <a:r>
              <a:rPr lang="en-GB" noProof="0"/>
              <a:t>Second level</a:t>
            </a:r>
          </a:p>
          <a:p>
            <a:pPr lvl="2" rtl="0"/>
            <a:r>
              <a:rPr lang="en-GB" noProof="0"/>
              <a:t>Third level</a:t>
            </a:r>
          </a:p>
          <a:p>
            <a:pPr lvl="3" rtl="0"/>
            <a:r>
              <a:rPr lang="en-GB" noProof="0"/>
              <a:t>Quarter level</a:t>
            </a:r>
          </a:p>
          <a:p>
            <a:pPr lvl="4" rtl="0"/>
            <a:r>
              <a:rPr lang="en-GB" noProof="0"/>
              <a:t>Fifth level</a:t>
            </a:r>
          </a:p>
        </p:txBody>
      </p:sp>
      <p:sp>
        <p:nvSpPr>
          <p:cNvPr id="12" name="Title Placeholder 11">
            <a:extLst>
              <a:ext uri="{FF2B5EF4-FFF2-40B4-BE49-F238E27FC236}">
                <a16:creationId xmlns:a16="http://schemas.microsoft.com/office/drawing/2014/main" id="{D41FC0AE-253D-D242-9C88-017078F8A23A}"/>
              </a:ext>
            </a:extLst>
          </p:cNvPr>
          <p:cNvSpPr>
            <a:spLocks noGrp="1"/>
          </p:cNvSpPr>
          <p:nvPr>
            <p:ph type="title"/>
          </p:nvPr>
        </p:nvSpPr>
        <p:spPr>
          <a:xfrm>
            <a:off x="952500" y="365125"/>
            <a:ext cx="10401300" cy="1325563"/>
          </a:xfrm>
          <a:prstGeom prst="rect">
            <a:avLst/>
          </a:prstGeom>
        </p:spPr>
        <p:txBody>
          <a:bodyPr vert="horz" lIns="91440" tIns="45720" rIns="91440" bIns="45720" rtlCol="0" anchor="ctr">
            <a:normAutofit/>
          </a:bodyPr>
          <a:lstStyle/>
          <a:p>
            <a:pPr rtl="0"/>
            <a:r>
              <a:rPr lang="en-GB" noProof="0"/>
              <a:t>Click to edit Master title style</a:t>
            </a:r>
          </a:p>
        </p:txBody>
      </p:sp>
      <p:sp>
        <p:nvSpPr>
          <p:cNvPr id="30" name="Date Placeholder 3">
            <a:extLst>
              <a:ext uri="{FF2B5EF4-FFF2-40B4-BE49-F238E27FC236}">
                <a16:creationId xmlns:a16="http://schemas.microsoft.com/office/drawing/2014/main" id="{EF47083A-6D76-4B4D-87CA-E08E212F781D}"/>
              </a:ext>
            </a:extLst>
          </p:cNvPr>
          <p:cNvSpPr>
            <a:spLocks noGrp="1"/>
          </p:cNvSpPr>
          <p:nvPr>
            <p:ph type="dt" sz="half" idx="2"/>
          </p:nvPr>
        </p:nvSpPr>
        <p:spPr>
          <a:xfrm>
            <a:off x="2992120" y="6332220"/>
            <a:ext cx="1313180" cy="247651"/>
          </a:xfrm>
          <a:prstGeom prst="rect">
            <a:avLst/>
          </a:prstGeom>
        </p:spPr>
        <p:txBody>
          <a:bodyPr vert="horz" lIns="0" tIns="0" rIns="0" bIns="0" rtlCol="0" anchor="t" anchorCtr="0"/>
          <a:lstStyle>
            <a:lvl1pPr algn="l">
              <a:defRPr sz="1100" b="0" i="0">
                <a:solidFill>
                  <a:schemeClr val="bg1"/>
                </a:solidFill>
                <a:latin typeface="+mn-lt"/>
              </a:defRPr>
            </a:lvl1pPr>
          </a:lstStyle>
          <a:p>
            <a:pPr rtl="0"/>
            <a:fld id="{8AC5E797-DDC7-4716-ABC9-2C172A510C23}" type="datetime3">
              <a:rPr lang="en-GB" noProof="0" smtClean="0">
                <a:latin typeface="+mn-lt"/>
              </a:rPr>
              <a:t>10 November, 2024</a:t>
            </a:fld>
            <a:endParaRPr lang="en-GB" noProof="0">
              <a:latin typeface="+mn-lt"/>
            </a:endParaRPr>
          </a:p>
        </p:txBody>
      </p:sp>
      <p:sp>
        <p:nvSpPr>
          <p:cNvPr id="31" name="Footer Placeholder 4">
            <a:extLst>
              <a:ext uri="{FF2B5EF4-FFF2-40B4-BE49-F238E27FC236}">
                <a16:creationId xmlns:a16="http://schemas.microsoft.com/office/drawing/2014/main" id="{C9955F1C-C0B1-BA44-8905-6991FA0D1EF3}"/>
              </a:ext>
            </a:extLst>
          </p:cNvPr>
          <p:cNvSpPr>
            <a:spLocks noGrp="1"/>
          </p:cNvSpPr>
          <p:nvPr>
            <p:ph type="ftr" sz="quarter" idx="3"/>
          </p:nvPr>
        </p:nvSpPr>
        <p:spPr>
          <a:xfrm>
            <a:off x="1494790" y="6332220"/>
            <a:ext cx="1497330" cy="247651"/>
          </a:xfrm>
          <a:prstGeom prst="rect">
            <a:avLst/>
          </a:prstGeom>
        </p:spPr>
        <p:txBody>
          <a:bodyPr vert="horz" lIns="0" tIns="0" rIns="0" bIns="0" rtlCol="0" anchor="t" anchorCtr="0"/>
          <a:lstStyle>
            <a:lvl1pPr algn="l">
              <a:defRPr sz="1100" b="0" i="0">
                <a:solidFill>
                  <a:schemeClr val="bg1"/>
                </a:solidFill>
                <a:latin typeface="+mj-lt"/>
              </a:defRPr>
            </a:lvl1pPr>
          </a:lstStyle>
          <a:p>
            <a:pPr rtl="0"/>
            <a:r>
              <a:rPr lang="en-GB" noProof="0"/>
              <a:t>Annual Review</a:t>
            </a:r>
            <a:endParaRPr lang="en-GB" b="0" noProof="0"/>
          </a:p>
        </p:txBody>
      </p:sp>
      <p:sp>
        <p:nvSpPr>
          <p:cNvPr id="32" name="Slide Number Placeholder 5">
            <a:extLst>
              <a:ext uri="{FF2B5EF4-FFF2-40B4-BE49-F238E27FC236}">
                <a16:creationId xmlns:a16="http://schemas.microsoft.com/office/drawing/2014/main" id="{C8ADA0DF-3751-9A48-8A21-59F01C782D7C}"/>
              </a:ext>
            </a:extLst>
          </p:cNvPr>
          <p:cNvSpPr>
            <a:spLocks noGrp="1"/>
          </p:cNvSpPr>
          <p:nvPr>
            <p:ph type="sldNum" sz="quarter" idx="4"/>
          </p:nvPr>
        </p:nvSpPr>
        <p:spPr>
          <a:xfrm>
            <a:off x="971550" y="6332220"/>
            <a:ext cx="523240" cy="247651"/>
          </a:xfrm>
          <a:prstGeom prst="rect">
            <a:avLst/>
          </a:prstGeom>
        </p:spPr>
        <p:txBody>
          <a:bodyPr vert="horz" lIns="0" tIns="0" rIns="0" bIns="0" rtlCol="0" anchor="t" anchorCtr="0"/>
          <a:lstStyle>
            <a:lvl1pPr algn="l">
              <a:defRPr sz="1100" b="0" i="0">
                <a:solidFill>
                  <a:schemeClr val="bg1"/>
                </a:solidFill>
                <a:latin typeface="+mn-lt"/>
              </a:defRPr>
            </a:lvl1pPr>
          </a:lstStyle>
          <a:p>
            <a:pPr rtl="0"/>
            <a:fld id="{294A09A9-5501-47C1-A89A-A340965A2BE2}" type="slidenum">
              <a:rPr lang="en-GB" noProof="0" smtClean="0"/>
              <a:pPr/>
              <a:t>‹#›</a:t>
            </a:fld>
            <a:endParaRPr lang="en-GB" noProof="0">
              <a:latin typeface="+mn-lt"/>
            </a:endParaRPr>
          </a:p>
        </p:txBody>
      </p:sp>
    </p:spTree>
    <p:extLst>
      <p:ext uri="{BB962C8B-B14F-4D97-AF65-F5344CB8AC3E}">
        <p14:creationId xmlns:p14="http://schemas.microsoft.com/office/powerpoint/2010/main" val="3515892240"/>
      </p:ext>
    </p:extLst>
  </p:cSld>
  <p:clrMap bg1="dk1" tx1="lt1" bg2="dk2" tx2="lt2" accent1="accent1" accent2="accent2" accent3="accent3" accent4="accent4" accent5="accent5" accent6="accent6" hlink="hlink" folHlink="folHlink"/>
  <p:sldLayoutIdLst>
    <p:sldLayoutId id="2147483659" r:id="rId1"/>
    <p:sldLayoutId id="2147483693" r:id="rId2"/>
    <p:sldLayoutId id="2147483671" r:id="rId3"/>
    <p:sldLayoutId id="2147483672" r:id="rId4"/>
    <p:sldLayoutId id="2147483673" r:id="rId5"/>
    <p:sldLayoutId id="2147483684" r:id="rId6"/>
    <p:sldLayoutId id="2147483675" r:id="rId7"/>
    <p:sldLayoutId id="2147483676" r:id="rId8"/>
    <p:sldLayoutId id="2147483677" r:id="rId9"/>
    <p:sldLayoutId id="2147483685" r:id="rId10"/>
    <p:sldLayoutId id="2147483688" r:id="rId11"/>
    <p:sldLayoutId id="2147483692" r:id="rId12"/>
    <p:sldLayoutId id="2147483682" r:id="rId13"/>
  </p:sldLayoutIdLst>
  <p:hf hdr="0"/>
  <p:txStyles>
    <p:titleStyle>
      <a:lvl1pPr algn="l" defTabSz="914400" rtl="0" eaLnBrk="1" latinLnBrk="0" hangingPunct="1">
        <a:lnSpc>
          <a:spcPct val="90000"/>
        </a:lnSpc>
        <a:spcBef>
          <a:spcPct val="0"/>
        </a:spcBef>
        <a:buNone/>
        <a:defRPr sz="4400" b="1" i="0" kern="1200" spc="100" baseline="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600" userDrawn="1">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7" pos="39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hyperlink" Target="mailto:lauralowden@hotmail.co.uk" TargetMode="External"/><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E168C-8042-5B4E-A5A4-A5BF693AE2D6}"/>
              </a:ext>
            </a:extLst>
          </p:cNvPr>
          <p:cNvSpPr>
            <a:spLocks noGrp="1"/>
          </p:cNvSpPr>
          <p:nvPr>
            <p:ph type="ctrTitle"/>
          </p:nvPr>
        </p:nvSpPr>
        <p:spPr>
          <a:xfrm>
            <a:off x="6367054" y="2116182"/>
            <a:ext cx="5491571" cy="1514019"/>
          </a:xfrm>
        </p:spPr>
        <p:txBody>
          <a:bodyPr rtlCol="0"/>
          <a:lstStyle/>
          <a:p>
            <a:pPr rtl="0"/>
            <a:r>
              <a:rPr lang="en-GB" dirty="0">
                <a:solidFill>
                  <a:srgbClr val="92D050"/>
                </a:solidFill>
              </a:rPr>
              <a:t>Annual General Meeting</a:t>
            </a:r>
          </a:p>
        </p:txBody>
      </p:sp>
      <p:sp>
        <p:nvSpPr>
          <p:cNvPr id="3" name="Text Placeholder 2">
            <a:extLst>
              <a:ext uri="{FF2B5EF4-FFF2-40B4-BE49-F238E27FC236}">
                <a16:creationId xmlns:a16="http://schemas.microsoft.com/office/drawing/2014/main" id="{F18E61D8-31A3-2D45-8E25-CBE846E26E1C}"/>
              </a:ext>
            </a:extLst>
          </p:cNvPr>
          <p:cNvSpPr>
            <a:spLocks noGrp="1"/>
          </p:cNvSpPr>
          <p:nvPr>
            <p:ph type="body" sz="quarter" idx="11"/>
          </p:nvPr>
        </p:nvSpPr>
        <p:spPr>
          <a:xfrm>
            <a:off x="6367054" y="4549553"/>
            <a:ext cx="5824945" cy="953337"/>
          </a:xfrm>
        </p:spPr>
        <p:txBody>
          <a:bodyPr rtlCol="0"/>
          <a:lstStyle/>
          <a:p>
            <a:pPr rtl="0"/>
            <a:r>
              <a:rPr lang="en-GB" dirty="0">
                <a:latin typeface="+mj-lt"/>
              </a:rPr>
              <a:t>Parent, Teacher Association, St John’s RC Primary School</a:t>
            </a:r>
            <a:endParaRPr lang="en-GB" dirty="0"/>
          </a:p>
          <a:p>
            <a:pPr rtl="0"/>
            <a:r>
              <a:rPr lang="en-GB" dirty="0"/>
              <a:t>Laura Lowden</a:t>
            </a:r>
          </a:p>
          <a:p>
            <a:pPr rtl="0"/>
            <a:r>
              <a:rPr lang="en-GB" dirty="0"/>
              <a:t>August 2023 – June 2024</a:t>
            </a:r>
          </a:p>
          <a:p>
            <a:pPr rtl="0"/>
            <a:endParaRPr lang="en-GB" dirty="0"/>
          </a:p>
        </p:txBody>
      </p:sp>
      <p:pic>
        <p:nvPicPr>
          <p:cNvPr id="5" name="Picture 4">
            <a:extLst>
              <a:ext uri="{FF2B5EF4-FFF2-40B4-BE49-F238E27FC236}">
                <a16:creationId xmlns:a16="http://schemas.microsoft.com/office/drawing/2014/main" id="{B3CBA606-CE17-B0E2-BFCC-0C2B680580A5}"/>
              </a:ext>
            </a:extLst>
          </p:cNvPr>
          <p:cNvPicPr>
            <a:picLocks noChangeAspect="1"/>
          </p:cNvPicPr>
          <p:nvPr/>
        </p:nvPicPr>
        <p:blipFill>
          <a:blip r:embed="rId3"/>
          <a:stretch>
            <a:fillRect/>
          </a:stretch>
        </p:blipFill>
        <p:spPr>
          <a:xfrm>
            <a:off x="0" y="0"/>
            <a:ext cx="6214488" cy="6858000"/>
          </a:xfrm>
          <a:prstGeom prst="rect">
            <a:avLst/>
          </a:prstGeom>
        </p:spPr>
      </p:pic>
    </p:spTree>
    <p:extLst>
      <p:ext uri="{BB962C8B-B14F-4D97-AF65-F5344CB8AC3E}">
        <p14:creationId xmlns:p14="http://schemas.microsoft.com/office/powerpoint/2010/main" val="2960950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39315B-8AAE-A946-ABBF-894F2E4B1338}"/>
              </a:ext>
            </a:extLst>
          </p:cNvPr>
          <p:cNvSpPr>
            <a:spLocks noGrp="1"/>
          </p:cNvSpPr>
          <p:nvPr>
            <p:ph type="title"/>
          </p:nvPr>
        </p:nvSpPr>
        <p:spPr>
          <a:xfrm>
            <a:off x="964023" y="879063"/>
            <a:ext cx="8081654" cy="610863"/>
          </a:xfrm>
        </p:spPr>
        <p:txBody>
          <a:bodyPr rtlCol="0"/>
          <a:lstStyle/>
          <a:p>
            <a:pPr rtl="0"/>
            <a:r>
              <a:rPr lang="en-GB" dirty="0">
                <a:solidFill>
                  <a:srgbClr val="92D050"/>
                </a:solidFill>
              </a:rPr>
              <a:t>Summer Fair</a:t>
            </a:r>
          </a:p>
        </p:txBody>
      </p:sp>
      <p:sp>
        <p:nvSpPr>
          <p:cNvPr id="7" name="Chart Placeholder 6">
            <a:extLst>
              <a:ext uri="{FF2B5EF4-FFF2-40B4-BE49-F238E27FC236}">
                <a16:creationId xmlns:a16="http://schemas.microsoft.com/office/drawing/2014/main" id="{9DA89C40-2D94-654B-21D8-70C7BCB892FC}"/>
              </a:ext>
            </a:extLst>
          </p:cNvPr>
          <p:cNvSpPr>
            <a:spLocks noGrp="1"/>
          </p:cNvSpPr>
          <p:nvPr>
            <p:ph type="chart" sz="quarter" idx="10"/>
          </p:nvPr>
        </p:nvSpPr>
        <p:spPr>
          <a:xfrm>
            <a:off x="952500" y="1588655"/>
            <a:ext cx="4817364" cy="5144653"/>
          </a:xfrm>
        </p:spPr>
        <p:txBody>
          <a:bodyPr>
            <a:normAutofit fontScale="92500" lnSpcReduction="20000"/>
          </a:bodyPr>
          <a:lstStyle/>
          <a:p>
            <a:pPr algn="just"/>
            <a:r>
              <a:rPr lang="en-GB" dirty="0">
                <a:solidFill>
                  <a:srgbClr val="92D050"/>
                </a:solidFill>
              </a:rPr>
              <a:t>The PTA has hosted 2 Summer Fayres in the school year 2023/2024.</a:t>
            </a:r>
          </a:p>
          <a:p>
            <a:pPr algn="just"/>
            <a:r>
              <a:rPr lang="en-GB" dirty="0">
                <a:solidFill>
                  <a:srgbClr val="92D050"/>
                </a:solidFill>
              </a:rPr>
              <a:t>The first in September 2023 raised </a:t>
            </a:r>
            <a:r>
              <a:rPr lang="en-GB" b="1" dirty="0">
                <a:solidFill>
                  <a:srgbClr val="92D050"/>
                </a:solidFill>
              </a:rPr>
              <a:t>£1,052</a:t>
            </a:r>
            <a:r>
              <a:rPr lang="en-GB" dirty="0">
                <a:solidFill>
                  <a:srgbClr val="92D050"/>
                </a:solidFill>
              </a:rPr>
              <a:t>.</a:t>
            </a:r>
          </a:p>
          <a:p>
            <a:pPr algn="just"/>
            <a:r>
              <a:rPr lang="en-GB" dirty="0">
                <a:solidFill>
                  <a:srgbClr val="92D050"/>
                </a:solidFill>
              </a:rPr>
              <a:t>We were lucky to have a beautiful sunny day for the 2024 Summer Fair.  The children loved the inflatables, pony rides and emergency service vehicles.</a:t>
            </a:r>
          </a:p>
          <a:p>
            <a:pPr algn="just"/>
            <a:r>
              <a:rPr lang="en-GB" dirty="0">
                <a:solidFill>
                  <a:srgbClr val="92D050"/>
                </a:solidFill>
              </a:rPr>
              <a:t>The BBQ was also a huge success.</a:t>
            </a:r>
          </a:p>
          <a:p>
            <a:pPr algn="just"/>
            <a:r>
              <a:rPr lang="en-GB" dirty="0">
                <a:solidFill>
                  <a:srgbClr val="92D050"/>
                </a:solidFill>
              </a:rPr>
              <a:t>The event raised </a:t>
            </a:r>
            <a:r>
              <a:rPr lang="en-GB" b="1" dirty="0">
                <a:solidFill>
                  <a:srgbClr val="92D050"/>
                </a:solidFill>
              </a:rPr>
              <a:t>£1,432 </a:t>
            </a:r>
            <a:r>
              <a:rPr lang="en-GB" dirty="0">
                <a:solidFill>
                  <a:srgbClr val="92D050"/>
                </a:solidFill>
              </a:rPr>
              <a:t>for the PTA.</a:t>
            </a:r>
          </a:p>
        </p:txBody>
      </p:sp>
      <p:pic>
        <p:nvPicPr>
          <p:cNvPr id="1026" name="Picture 2" descr="Events - Rayleigh Town Council">
            <a:extLst>
              <a:ext uri="{FF2B5EF4-FFF2-40B4-BE49-F238E27FC236}">
                <a16:creationId xmlns:a16="http://schemas.microsoft.com/office/drawing/2014/main" id="{8466D144-44E6-4C3A-7ED1-9602AECA32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5999" y="1066800"/>
            <a:ext cx="5966691" cy="51446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8717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39315B-8AAE-A946-ABBF-894F2E4B1338}"/>
              </a:ext>
            </a:extLst>
          </p:cNvPr>
          <p:cNvSpPr>
            <a:spLocks noGrp="1"/>
          </p:cNvSpPr>
          <p:nvPr>
            <p:ph type="title"/>
          </p:nvPr>
        </p:nvSpPr>
        <p:spPr>
          <a:xfrm>
            <a:off x="964023" y="879063"/>
            <a:ext cx="8081654" cy="610863"/>
          </a:xfrm>
        </p:spPr>
        <p:txBody>
          <a:bodyPr rtlCol="0"/>
          <a:lstStyle/>
          <a:p>
            <a:pPr rtl="0"/>
            <a:r>
              <a:rPr lang="en-GB" dirty="0">
                <a:solidFill>
                  <a:srgbClr val="92D050"/>
                </a:solidFill>
              </a:rPr>
              <a:t>Anti Bullying Workshop</a:t>
            </a:r>
          </a:p>
        </p:txBody>
      </p:sp>
      <p:sp>
        <p:nvSpPr>
          <p:cNvPr id="7" name="Chart Placeholder 6">
            <a:extLst>
              <a:ext uri="{FF2B5EF4-FFF2-40B4-BE49-F238E27FC236}">
                <a16:creationId xmlns:a16="http://schemas.microsoft.com/office/drawing/2014/main" id="{9DA89C40-2D94-654B-21D8-70C7BCB892FC}"/>
              </a:ext>
            </a:extLst>
          </p:cNvPr>
          <p:cNvSpPr>
            <a:spLocks noGrp="1"/>
          </p:cNvSpPr>
          <p:nvPr>
            <p:ph type="chart" sz="quarter" idx="10"/>
          </p:nvPr>
        </p:nvSpPr>
        <p:spPr>
          <a:xfrm>
            <a:off x="964022" y="1655644"/>
            <a:ext cx="10438545" cy="4580564"/>
          </a:xfrm>
        </p:spPr>
        <p:txBody>
          <a:bodyPr>
            <a:normAutofit fontScale="85000" lnSpcReduction="20000"/>
          </a:bodyPr>
          <a:lstStyle/>
          <a:p>
            <a:pPr algn="just"/>
            <a:r>
              <a:rPr lang="en-GB" dirty="0">
                <a:solidFill>
                  <a:srgbClr val="92D050"/>
                </a:solidFill>
              </a:rPr>
              <a:t>Following a successful visit with Scottish Opera in 2023, we were keen to continue the theme of theatre within the school.</a:t>
            </a:r>
          </a:p>
          <a:p>
            <a:pPr algn="just"/>
            <a:r>
              <a:rPr lang="en-GB" dirty="0">
                <a:solidFill>
                  <a:srgbClr val="92D050"/>
                </a:solidFill>
              </a:rPr>
              <a:t>This time we wanted to involve the whole school and explore the tricky subject of bullying.  Inspire Theatre Group spent a full week at the school holding workshops with each year group which culminated in a whole school performance that helped communicate on a deeper level the impact of bullying.</a:t>
            </a:r>
          </a:p>
          <a:p>
            <a:pPr algn="just"/>
            <a:r>
              <a:rPr lang="en-GB" dirty="0">
                <a:solidFill>
                  <a:srgbClr val="92D050"/>
                </a:solidFill>
              </a:rPr>
              <a:t>Kids had fun whilst learning and growing which is exactly what we had hoped for.</a:t>
            </a:r>
          </a:p>
          <a:p>
            <a:pPr algn="just"/>
            <a:r>
              <a:rPr lang="en-GB" dirty="0">
                <a:solidFill>
                  <a:srgbClr val="92D050"/>
                </a:solidFill>
              </a:rPr>
              <a:t>Feedback was on the whole positive although it was felt that some workshops could have been better tailored to the age group of the class.  Introducing the children to theatre and the powers of is message was the overall aim and I believe we achieved that.</a:t>
            </a:r>
          </a:p>
          <a:p>
            <a:pPr algn="just"/>
            <a:r>
              <a:rPr lang="en-GB" dirty="0">
                <a:solidFill>
                  <a:srgbClr val="92D050"/>
                </a:solidFill>
              </a:rPr>
              <a:t>PTA supported this event at a cost of £3,176.</a:t>
            </a:r>
          </a:p>
        </p:txBody>
      </p:sp>
    </p:spTree>
    <p:extLst>
      <p:ext uri="{BB962C8B-B14F-4D97-AF65-F5344CB8AC3E}">
        <p14:creationId xmlns:p14="http://schemas.microsoft.com/office/powerpoint/2010/main" val="21150808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10">
            <a:extLst>
              <a:ext uri="{FF2B5EF4-FFF2-40B4-BE49-F238E27FC236}">
                <a16:creationId xmlns:a16="http://schemas.microsoft.com/office/drawing/2014/main" id="{F0F25866-5DB1-334A-8037-692579FBDE39}"/>
              </a:ext>
            </a:extLst>
          </p:cNvPr>
          <p:cNvSpPr>
            <a:spLocks noGrp="1"/>
          </p:cNvSpPr>
          <p:nvPr>
            <p:ph type="subTitle" idx="1"/>
          </p:nvPr>
        </p:nvSpPr>
        <p:spPr>
          <a:xfrm>
            <a:off x="6896100" y="3544584"/>
            <a:ext cx="4903377" cy="1057791"/>
          </a:xfrm>
        </p:spPr>
        <p:txBody>
          <a:bodyPr rtlCol="0"/>
          <a:lstStyle/>
          <a:p>
            <a:pPr rtl="0"/>
            <a:r>
              <a:rPr lang="en-GB" dirty="0">
                <a:solidFill>
                  <a:srgbClr val="92D050"/>
                </a:solidFill>
              </a:rPr>
              <a:t>Thanks to the school community for its engagement, by working together we can really help positively shape the children’s experience in their formative years. </a:t>
            </a:r>
          </a:p>
          <a:p>
            <a:pPr rtl="0"/>
            <a:endParaRPr lang="en-GB" dirty="0"/>
          </a:p>
        </p:txBody>
      </p:sp>
      <p:sp>
        <p:nvSpPr>
          <p:cNvPr id="9" name="Text Placeholder 8">
            <a:extLst>
              <a:ext uri="{FF2B5EF4-FFF2-40B4-BE49-F238E27FC236}">
                <a16:creationId xmlns:a16="http://schemas.microsoft.com/office/drawing/2014/main" id="{76767661-63CB-A645-82F2-3B860E338B67}"/>
              </a:ext>
            </a:extLst>
          </p:cNvPr>
          <p:cNvSpPr>
            <a:spLocks noGrp="1"/>
          </p:cNvSpPr>
          <p:nvPr>
            <p:ph type="body" sz="quarter" idx="11"/>
          </p:nvPr>
        </p:nvSpPr>
        <p:spPr/>
        <p:txBody>
          <a:bodyPr rtlCol="0"/>
          <a:lstStyle/>
          <a:p>
            <a:pPr rtl="0"/>
            <a:r>
              <a:rPr lang="en-GB" b="1" dirty="0"/>
              <a:t>Laura Lowden</a:t>
            </a:r>
            <a:r>
              <a:rPr lang="en-GB" dirty="0"/>
              <a:t> </a:t>
            </a:r>
          </a:p>
          <a:p>
            <a:pPr rtl="0"/>
            <a:r>
              <a:rPr lang="en-GB" dirty="0">
                <a:hlinkClick r:id="rId3"/>
              </a:rPr>
              <a:t>lauralowden@hotmail.co.uk</a:t>
            </a:r>
            <a:endParaRPr lang="en-GB" dirty="0"/>
          </a:p>
          <a:p>
            <a:pPr rtl="0"/>
            <a:r>
              <a:rPr lang="en-GB" dirty="0"/>
              <a:t>07779781883</a:t>
            </a:r>
          </a:p>
        </p:txBody>
      </p:sp>
      <p:pic>
        <p:nvPicPr>
          <p:cNvPr id="2050" name="Picture 2" descr="The Best Thank You Messages to Write on Your Personalized Thank You ...">
            <a:extLst>
              <a:ext uri="{FF2B5EF4-FFF2-40B4-BE49-F238E27FC236}">
                <a16:creationId xmlns:a16="http://schemas.microsoft.com/office/drawing/2014/main" id="{D28FD597-A785-40C6-CA73-25ACE225530E}"/>
              </a:ext>
            </a:extLst>
          </p:cNvPr>
          <p:cNvPicPr>
            <a:picLocks noGrp="1" noChangeAspect="1" noChangeArrowheads="1"/>
          </p:cNvPicPr>
          <p:nvPr>
            <p:ph type="pic" sz="quarter" idx="13"/>
          </p:nvPr>
        </p:nvPicPr>
        <p:blipFill>
          <a:blip r:embed="rId4">
            <a:extLst>
              <a:ext uri="{28A0092B-C50C-407E-A947-70E740481C1C}">
                <a14:useLocalDpi xmlns:a14="http://schemas.microsoft.com/office/drawing/2010/main" val="0"/>
              </a:ext>
            </a:extLst>
          </a:blip>
          <a:srcRect l="16714" r="1671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6677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EB1D7F-284F-6F46-99FA-EBB8ED69D7EA}"/>
              </a:ext>
            </a:extLst>
          </p:cNvPr>
          <p:cNvSpPr>
            <a:spLocks noGrp="1"/>
          </p:cNvSpPr>
          <p:nvPr>
            <p:ph type="title"/>
          </p:nvPr>
        </p:nvSpPr>
        <p:spPr>
          <a:xfrm>
            <a:off x="964022" y="879063"/>
            <a:ext cx="7532277" cy="610863"/>
          </a:xfrm>
        </p:spPr>
        <p:txBody>
          <a:bodyPr rtlCol="0"/>
          <a:lstStyle/>
          <a:p>
            <a:pPr rtl="0"/>
            <a:r>
              <a:rPr lang="en-GB" dirty="0">
                <a:solidFill>
                  <a:srgbClr val="92D050"/>
                </a:solidFill>
              </a:rPr>
              <a:t>Agenda</a:t>
            </a:r>
          </a:p>
        </p:txBody>
      </p:sp>
      <p:sp>
        <p:nvSpPr>
          <p:cNvPr id="33" name="Text Placeholder 3">
            <a:extLst>
              <a:ext uri="{FF2B5EF4-FFF2-40B4-BE49-F238E27FC236}">
                <a16:creationId xmlns:a16="http://schemas.microsoft.com/office/drawing/2014/main" id="{FBE648D5-0137-0362-7420-6FB411087E94}"/>
              </a:ext>
            </a:extLst>
          </p:cNvPr>
          <p:cNvSpPr txBox="1">
            <a:spLocks/>
          </p:cNvSpPr>
          <p:nvPr/>
        </p:nvSpPr>
        <p:spPr>
          <a:xfrm>
            <a:off x="3179064" y="1713712"/>
            <a:ext cx="2915412" cy="519383"/>
          </a:xfrm>
          <a:prstGeom prst="rect">
            <a:avLst/>
          </a:prstGeom>
        </p:spPr>
        <p:txBody>
          <a:bodyPr rtlCol="0"/>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92D050"/>
                </a:solidFill>
              </a:rPr>
              <a:t>1.Summary</a:t>
            </a:r>
          </a:p>
        </p:txBody>
      </p:sp>
      <p:sp>
        <p:nvSpPr>
          <p:cNvPr id="35" name="TextBox 34">
            <a:extLst>
              <a:ext uri="{FF2B5EF4-FFF2-40B4-BE49-F238E27FC236}">
                <a16:creationId xmlns:a16="http://schemas.microsoft.com/office/drawing/2014/main" id="{AE3B5A2C-F797-FE7F-8A80-EC78222ECE0A}"/>
              </a:ext>
            </a:extLst>
          </p:cNvPr>
          <p:cNvSpPr txBox="1"/>
          <p:nvPr/>
        </p:nvSpPr>
        <p:spPr>
          <a:xfrm>
            <a:off x="3047238" y="3244334"/>
            <a:ext cx="6094476" cy="646331"/>
          </a:xfrm>
          <a:prstGeom prst="rect">
            <a:avLst/>
          </a:prstGeom>
          <a:noFill/>
        </p:spPr>
        <p:txBody>
          <a:bodyPr wrap="square">
            <a:spAutoFit/>
          </a:bodyPr>
          <a:lstStyle/>
          <a:p>
            <a:r>
              <a:rPr lang="en-GB" dirty="0"/>
              <a:t>02. 02. Team and Recruitment</a:t>
            </a:r>
          </a:p>
          <a:p>
            <a:pPr rtl="0"/>
            <a:r>
              <a:rPr lang="en-GB" dirty="0"/>
              <a:t> Team and Recruitments</a:t>
            </a:r>
          </a:p>
        </p:txBody>
      </p:sp>
      <p:sp>
        <p:nvSpPr>
          <p:cNvPr id="36" name="Text Placeholder 3">
            <a:extLst>
              <a:ext uri="{FF2B5EF4-FFF2-40B4-BE49-F238E27FC236}">
                <a16:creationId xmlns:a16="http://schemas.microsoft.com/office/drawing/2014/main" id="{3A23BC03-215E-FF5B-13FD-E7B32345055C}"/>
              </a:ext>
            </a:extLst>
          </p:cNvPr>
          <p:cNvSpPr txBox="1">
            <a:spLocks/>
          </p:cNvSpPr>
          <p:nvPr/>
        </p:nvSpPr>
        <p:spPr>
          <a:xfrm>
            <a:off x="3179064" y="2243303"/>
            <a:ext cx="5510784" cy="331105"/>
          </a:xfrm>
          <a:prstGeom prst="rect">
            <a:avLst/>
          </a:prstGeom>
        </p:spPr>
        <p:txBody>
          <a:bodyPr rtlCol="0"/>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92D050"/>
                </a:solidFill>
              </a:rPr>
              <a:t>2.Our Team &amp; Recruitment</a:t>
            </a:r>
          </a:p>
        </p:txBody>
      </p:sp>
      <p:sp>
        <p:nvSpPr>
          <p:cNvPr id="45" name="Text Placeholder 3">
            <a:extLst>
              <a:ext uri="{FF2B5EF4-FFF2-40B4-BE49-F238E27FC236}">
                <a16:creationId xmlns:a16="http://schemas.microsoft.com/office/drawing/2014/main" id="{F6447E5F-5789-4046-A760-14A6E78B3A59}"/>
              </a:ext>
            </a:extLst>
          </p:cNvPr>
          <p:cNvSpPr txBox="1">
            <a:spLocks/>
          </p:cNvSpPr>
          <p:nvPr/>
        </p:nvSpPr>
        <p:spPr>
          <a:xfrm>
            <a:off x="3179064" y="2781157"/>
            <a:ext cx="3752088" cy="519383"/>
          </a:xfrm>
          <a:prstGeom prst="rect">
            <a:avLst/>
          </a:prstGeom>
        </p:spPr>
        <p:txBody>
          <a:bodyPr rtlCol="0"/>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92D050"/>
                </a:solidFill>
              </a:rPr>
              <a:t>3.Halloween Disco</a:t>
            </a:r>
          </a:p>
        </p:txBody>
      </p:sp>
      <p:sp>
        <p:nvSpPr>
          <p:cNvPr id="46" name="Text Placeholder 3">
            <a:extLst>
              <a:ext uri="{FF2B5EF4-FFF2-40B4-BE49-F238E27FC236}">
                <a16:creationId xmlns:a16="http://schemas.microsoft.com/office/drawing/2014/main" id="{C58D7FC4-4E29-C723-899A-D2F79053FFD1}"/>
              </a:ext>
            </a:extLst>
          </p:cNvPr>
          <p:cNvSpPr txBox="1">
            <a:spLocks/>
          </p:cNvSpPr>
          <p:nvPr/>
        </p:nvSpPr>
        <p:spPr>
          <a:xfrm>
            <a:off x="3179064" y="3325793"/>
            <a:ext cx="3496056" cy="519383"/>
          </a:xfrm>
          <a:prstGeom prst="rect">
            <a:avLst/>
          </a:prstGeom>
        </p:spPr>
        <p:txBody>
          <a:bodyPr rtlCol="0"/>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92D050"/>
                </a:solidFill>
              </a:rPr>
              <a:t>4.Christmas Fayres</a:t>
            </a:r>
          </a:p>
        </p:txBody>
      </p:sp>
      <p:sp>
        <p:nvSpPr>
          <p:cNvPr id="47" name="Text Placeholder 3">
            <a:extLst>
              <a:ext uri="{FF2B5EF4-FFF2-40B4-BE49-F238E27FC236}">
                <a16:creationId xmlns:a16="http://schemas.microsoft.com/office/drawing/2014/main" id="{6CF26DF6-8F23-7DF4-17A5-55F0F5C309AB}"/>
              </a:ext>
            </a:extLst>
          </p:cNvPr>
          <p:cNvSpPr txBox="1">
            <a:spLocks/>
          </p:cNvSpPr>
          <p:nvPr/>
        </p:nvSpPr>
        <p:spPr>
          <a:xfrm>
            <a:off x="3179064" y="3855384"/>
            <a:ext cx="2915412" cy="519383"/>
          </a:xfrm>
          <a:prstGeom prst="rect">
            <a:avLst/>
          </a:prstGeom>
        </p:spPr>
        <p:txBody>
          <a:bodyPr rtlCol="0"/>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92D050"/>
                </a:solidFill>
              </a:rPr>
              <a:t>5.Active Schools</a:t>
            </a:r>
          </a:p>
        </p:txBody>
      </p:sp>
      <p:sp>
        <p:nvSpPr>
          <p:cNvPr id="48" name="Text Placeholder 3">
            <a:extLst>
              <a:ext uri="{FF2B5EF4-FFF2-40B4-BE49-F238E27FC236}">
                <a16:creationId xmlns:a16="http://schemas.microsoft.com/office/drawing/2014/main" id="{934B5BA0-3210-7EAB-9C85-470A2440A9F2}"/>
              </a:ext>
            </a:extLst>
          </p:cNvPr>
          <p:cNvSpPr txBox="1">
            <a:spLocks/>
          </p:cNvSpPr>
          <p:nvPr/>
        </p:nvSpPr>
        <p:spPr>
          <a:xfrm>
            <a:off x="3179064" y="4866018"/>
            <a:ext cx="3889248" cy="519383"/>
          </a:xfrm>
          <a:prstGeom prst="rect">
            <a:avLst/>
          </a:prstGeom>
        </p:spPr>
        <p:txBody>
          <a:bodyPr rtlCol="0"/>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92D050"/>
                </a:solidFill>
              </a:rPr>
              <a:t>7.Edinburgh Marathon</a:t>
            </a:r>
          </a:p>
        </p:txBody>
      </p:sp>
      <p:sp>
        <p:nvSpPr>
          <p:cNvPr id="49" name="Text Placeholder 3">
            <a:extLst>
              <a:ext uri="{FF2B5EF4-FFF2-40B4-BE49-F238E27FC236}">
                <a16:creationId xmlns:a16="http://schemas.microsoft.com/office/drawing/2014/main" id="{53B95E44-FD8A-32FF-47C3-7715A4F0B2BD}"/>
              </a:ext>
            </a:extLst>
          </p:cNvPr>
          <p:cNvSpPr txBox="1">
            <a:spLocks/>
          </p:cNvSpPr>
          <p:nvPr/>
        </p:nvSpPr>
        <p:spPr>
          <a:xfrm>
            <a:off x="3179064" y="4341895"/>
            <a:ext cx="3349752" cy="519383"/>
          </a:xfrm>
          <a:prstGeom prst="rect">
            <a:avLst/>
          </a:prstGeom>
        </p:spPr>
        <p:txBody>
          <a:bodyPr rtlCol="0"/>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92D050"/>
                </a:solidFill>
              </a:rPr>
              <a:t>6.Gardening Gang</a:t>
            </a:r>
          </a:p>
        </p:txBody>
      </p:sp>
      <p:sp>
        <p:nvSpPr>
          <p:cNvPr id="50" name="Text Placeholder 3">
            <a:extLst>
              <a:ext uri="{FF2B5EF4-FFF2-40B4-BE49-F238E27FC236}">
                <a16:creationId xmlns:a16="http://schemas.microsoft.com/office/drawing/2014/main" id="{43089981-4A05-4241-8BEE-2FF4DCCBB4D1}"/>
              </a:ext>
            </a:extLst>
          </p:cNvPr>
          <p:cNvSpPr txBox="1">
            <a:spLocks/>
          </p:cNvSpPr>
          <p:nvPr/>
        </p:nvSpPr>
        <p:spPr>
          <a:xfrm>
            <a:off x="3179064" y="5862533"/>
            <a:ext cx="4419600" cy="519383"/>
          </a:xfrm>
          <a:prstGeom prst="rect">
            <a:avLst/>
          </a:prstGeom>
        </p:spPr>
        <p:txBody>
          <a:bodyPr rtlCol="0"/>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92D050"/>
                </a:solidFill>
              </a:rPr>
              <a:t>9.Anti Bullying Workshop</a:t>
            </a:r>
          </a:p>
        </p:txBody>
      </p:sp>
      <p:sp>
        <p:nvSpPr>
          <p:cNvPr id="51" name="Text Placeholder 3">
            <a:extLst>
              <a:ext uri="{FF2B5EF4-FFF2-40B4-BE49-F238E27FC236}">
                <a16:creationId xmlns:a16="http://schemas.microsoft.com/office/drawing/2014/main" id="{98856EE2-EC60-EA51-8A59-3B3DB4605F50}"/>
              </a:ext>
            </a:extLst>
          </p:cNvPr>
          <p:cNvSpPr txBox="1">
            <a:spLocks/>
          </p:cNvSpPr>
          <p:nvPr/>
        </p:nvSpPr>
        <p:spPr>
          <a:xfrm>
            <a:off x="3179064" y="5343150"/>
            <a:ext cx="2915412" cy="519383"/>
          </a:xfrm>
          <a:prstGeom prst="rect">
            <a:avLst/>
          </a:prstGeom>
        </p:spPr>
        <p:txBody>
          <a:bodyPr rtlCol="0"/>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92D050"/>
                </a:solidFill>
              </a:rPr>
              <a:t>8.Summer Fayre</a:t>
            </a:r>
          </a:p>
        </p:txBody>
      </p:sp>
    </p:spTree>
    <p:extLst>
      <p:ext uri="{BB962C8B-B14F-4D97-AF65-F5344CB8AC3E}">
        <p14:creationId xmlns:p14="http://schemas.microsoft.com/office/powerpoint/2010/main" val="96068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39315B-8AAE-A946-ABBF-894F2E4B1338}"/>
              </a:ext>
            </a:extLst>
          </p:cNvPr>
          <p:cNvSpPr>
            <a:spLocks noGrp="1"/>
          </p:cNvSpPr>
          <p:nvPr>
            <p:ph type="title"/>
          </p:nvPr>
        </p:nvSpPr>
        <p:spPr>
          <a:xfrm>
            <a:off x="964023" y="879063"/>
            <a:ext cx="8081654" cy="610863"/>
          </a:xfrm>
        </p:spPr>
        <p:txBody>
          <a:bodyPr rtlCol="0"/>
          <a:lstStyle/>
          <a:p>
            <a:pPr rtl="0"/>
            <a:r>
              <a:rPr lang="en-GB" dirty="0">
                <a:solidFill>
                  <a:srgbClr val="92D050"/>
                </a:solidFill>
              </a:rPr>
              <a:t>Summary</a:t>
            </a:r>
          </a:p>
        </p:txBody>
      </p:sp>
      <p:sp>
        <p:nvSpPr>
          <p:cNvPr id="7" name="Chart Placeholder 6">
            <a:extLst>
              <a:ext uri="{FF2B5EF4-FFF2-40B4-BE49-F238E27FC236}">
                <a16:creationId xmlns:a16="http://schemas.microsoft.com/office/drawing/2014/main" id="{9DA89C40-2D94-654B-21D8-70C7BCB892FC}"/>
              </a:ext>
            </a:extLst>
          </p:cNvPr>
          <p:cNvSpPr>
            <a:spLocks noGrp="1"/>
          </p:cNvSpPr>
          <p:nvPr>
            <p:ph type="chart" sz="quarter" idx="10"/>
          </p:nvPr>
        </p:nvSpPr>
        <p:spPr>
          <a:xfrm>
            <a:off x="952500" y="1625599"/>
            <a:ext cx="10352810" cy="4904509"/>
          </a:xfrm>
        </p:spPr>
        <p:txBody>
          <a:bodyPr>
            <a:normAutofit fontScale="77500" lnSpcReduction="20000"/>
          </a:bodyPr>
          <a:lstStyle/>
          <a:p>
            <a:pPr algn="just"/>
            <a:r>
              <a:rPr lang="en-GB" sz="2800" b="0" i="0" u="none" strike="noStrike" baseline="0" dirty="0">
                <a:solidFill>
                  <a:srgbClr val="92D050"/>
                </a:solidFill>
                <a:latin typeface="Univers" panose="020F0502020204030204" pitchFamily="34" charset="0"/>
              </a:rPr>
              <a:t>The school year August 2023 to June 2024 was packed full of fundraising events including two Summer Fayres, Halloween Discos and also ongoing programmes supported by the PTA including Gardening Gang and Active schools.</a:t>
            </a:r>
          </a:p>
          <a:p>
            <a:pPr algn="just"/>
            <a:r>
              <a:rPr lang="en-GB" sz="2800" b="0" i="0" u="none" strike="noStrike" baseline="0" dirty="0">
                <a:solidFill>
                  <a:srgbClr val="92D050"/>
                </a:solidFill>
                <a:latin typeface="Univers" panose="020F0502020204030204" pitchFamily="34" charset="0"/>
              </a:rPr>
              <a:t>Special thanks must go to all the parents, teachers and staff that volunteered throughout the year without whom fund raising would not be possible. </a:t>
            </a:r>
          </a:p>
          <a:p>
            <a:pPr algn="just"/>
            <a:r>
              <a:rPr lang="en-GB" sz="2800" b="0" i="0" u="none" strike="noStrike" baseline="0" dirty="0">
                <a:solidFill>
                  <a:srgbClr val="92D050"/>
                </a:solidFill>
                <a:latin typeface="Univers" panose="020F0502020204030204" pitchFamily="34" charset="0"/>
              </a:rPr>
              <a:t>Thank you to Mrs Kelly and Mr Burgess for supporting the PTA. </a:t>
            </a:r>
          </a:p>
          <a:p>
            <a:pPr algn="just"/>
            <a:r>
              <a:rPr lang="en-GB" sz="2800" b="0" i="0" u="none" strike="noStrike" baseline="0" dirty="0">
                <a:solidFill>
                  <a:srgbClr val="92D050"/>
                </a:solidFill>
                <a:latin typeface="Univers" panose="020F0502020204030204" pitchFamily="34" charset="0"/>
              </a:rPr>
              <a:t>I would like to extend a huge thank you to Claire for all her hard work in her role as Fundraiser.  It is Claire’s drive and ideas that have facilitated countless events over recent years.</a:t>
            </a:r>
          </a:p>
          <a:p>
            <a:pPr algn="just"/>
            <a:r>
              <a:rPr lang="en-GB" sz="2800" b="0" i="0" u="none" strike="noStrike" baseline="0" dirty="0">
                <a:solidFill>
                  <a:srgbClr val="92D050"/>
                </a:solidFill>
                <a:latin typeface="Univers" panose="020F0502020204030204" pitchFamily="34" charset="0"/>
              </a:rPr>
              <a:t>Colm is also stepping down at the end of his 4 year tenor as Treasurer.  Colm has been the oracle for all our financing needs and I want to say a huge thank you to him for his invaluable contribution to the PTA.  </a:t>
            </a:r>
          </a:p>
          <a:p>
            <a:pPr algn="just"/>
            <a:r>
              <a:rPr lang="en-GB" dirty="0">
                <a:solidFill>
                  <a:srgbClr val="92D050"/>
                </a:solidFill>
                <a:latin typeface="Univers" panose="020F0502020204030204" pitchFamily="34" charset="0"/>
              </a:rPr>
              <a:t>This report highlights the major events and activities supported by the PTA during the course of the school year.</a:t>
            </a:r>
            <a:endParaRPr lang="en-GB" dirty="0">
              <a:solidFill>
                <a:srgbClr val="92D050"/>
              </a:solidFill>
            </a:endParaRPr>
          </a:p>
        </p:txBody>
      </p:sp>
    </p:spTree>
    <p:extLst>
      <p:ext uri="{BB962C8B-B14F-4D97-AF65-F5344CB8AC3E}">
        <p14:creationId xmlns:p14="http://schemas.microsoft.com/office/powerpoint/2010/main" val="2521537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EB1D7F-284F-6F46-99FA-EBB8ED69D7EA}"/>
              </a:ext>
            </a:extLst>
          </p:cNvPr>
          <p:cNvSpPr>
            <a:spLocks noGrp="1"/>
          </p:cNvSpPr>
          <p:nvPr>
            <p:ph type="title"/>
          </p:nvPr>
        </p:nvSpPr>
        <p:spPr>
          <a:xfrm>
            <a:off x="952500" y="445098"/>
            <a:ext cx="7532277" cy="610863"/>
          </a:xfrm>
        </p:spPr>
        <p:txBody>
          <a:bodyPr rtlCol="0"/>
          <a:lstStyle/>
          <a:p>
            <a:pPr rtl="0"/>
            <a:r>
              <a:rPr lang="en-GB" dirty="0">
                <a:solidFill>
                  <a:srgbClr val="92D050"/>
                </a:solidFill>
              </a:rPr>
              <a:t>Our Team &amp; Recruitment</a:t>
            </a:r>
          </a:p>
        </p:txBody>
      </p:sp>
      <p:sp>
        <p:nvSpPr>
          <p:cNvPr id="6" name="Text Placeholder 5">
            <a:extLst>
              <a:ext uri="{FF2B5EF4-FFF2-40B4-BE49-F238E27FC236}">
                <a16:creationId xmlns:a16="http://schemas.microsoft.com/office/drawing/2014/main" id="{EA1E2644-1BD8-DB4D-B01F-F617AABF793F}"/>
              </a:ext>
            </a:extLst>
          </p:cNvPr>
          <p:cNvSpPr>
            <a:spLocks noGrp="1"/>
          </p:cNvSpPr>
          <p:nvPr>
            <p:ph type="body" sz="quarter" idx="11"/>
          </p:nvPr>
        </p:nvSpPr>
        <p:spPr>
          <a:xfrm>
            <a:off x="937145" y="3435037"/>
            <a:ext cx="2133600" cy="205837"/>
          </a:xfrm>
        </p:spPr>
        <p:txBody>
          <a:bodyPr rtlCol="0"/>
          <a:lstStyle/>
          <a:p>
            <a:pPr rtl="0"/>
            <a:r>
              <a:rPr lang="en-GB" dirty="0">
                <a:solidFill>
                  <a:srgbClr val="92D050"/>
                </a:solidFill>
              </a:rPr>
              <a:t>Laura Lowden</a:t>
            </a:r>
          </a:p>
          <a:p>
            <a:pPr rtl="0"/>
            <a:endParaRPr lang="en-GB" dirty="0"/>
          </a:p>
        </p:txBody>
      </p:sp>
      <p:sp>
        <p:nvSpPr>
          <p:cNvPr id="5" name="Text Placeholder 4">
            <a:extLst>
              <a:ext uri="{FF2B5EF4-FFF2-40B4-BE49-F238E27FC236}">
                <a16:creationId xmlns:a16="http://schemas.microsoft.com/office/drawing/2014/main" id="{9642AB8A-80CA-C941-A861-E9F7C174A121}"/>
              </a:ext>
            </a:extLst>
          </p:cNvPr>
          <p:cNvSpPr>
            <a:spLocks noGrp="1"/>
          </p:cNvSpPr>
          <p:nvPr>
            <p:ph type="body" sz="quarter" idx="12"/>
          </p:nvPr>
        </p:nvSpPr>
        <p:spPr>
          <a:xfrm>
            <a:off x="937145" y="3729143"/>
            <a:ext cx="2133600" cy="369332"/>
          </a:xfrm>
        </p:spPr>
        <p:txBody>
          <a:bodyPr rtlCol="0"/>
          <a:lstStyle/>
          <a:p>
            <a:pPr rtl="0"/>
            <a:r>
              <a:rPr lang="en-GB" dirty="0">
                <a:solidFill>
                  <a:srgbClr val="92D050"/>
                </a:solidFill>
              </a:rPr>
              <a:t>Chair</a:t>
            </a:r>
          </a:p>
        </p:txBody>
      </p:sp>
      <p:sp>
        <p:nvSpPr>
          <p:cNvPr id="8" name="Text Placeholder 7">
            <a:extLst>
              <a:ext uri="{FF2B5EF4-FFF2-40B4-BE49-F238E27FC236}">
                <a16:creationId xmlns:a16="http://schemas.microsoft.com/office/drawing/2014/main" id="{AF43A531-88E8-744E-9BB5-FD05029B1D21}"/>
              </a:ext>
            </a:extLst>
          </p:cNvPr>
          <p:cNvSpPr>
            <a:spLocks noGrp="1"/>
          </p:cNvSpPr>
          <p:nvPr>
            <p:ph type="body" sz="quarter" idx="15"/>
          </p:nvPr>
        </p:nvSpPr>
        <p:spPr>
          <a:xfrm>
            <a:off x="3654557" y="3442000"/>
            <a:ext cx="2128157" cy="205837"/>
          </a:xfrm>
        </p:spPr>
        <p:txBody>
          <a:bodyPr rtlCol="0"/>
          <a:lstStyle/>
          <a:p>
            <a:pPr rtl="0"/>
            <a:r>
              <a:rPr lang="en-GB" dirty="0">
                <a:solidFill>
                  <a:srgbClr val="92D050"/>
                </a:solidFill>
              </a:rPr>
              <a:t>Katy Graham</a:t>
            </a:r>
          </a:p>
        </p:txBody>
      </p:sp>
      <p:sp>
        <p:nvSpPr>
          <p:cNvPr id="7" name="Text Placeholder 6">
            <a:extLst>
              <a:ext uri="{FF2B5EF4-FFF2-40B4-BE49-F238E27FC236}">
                <a16:creationId xmlns:a16="http://schemas.microsoft.com/office/drawing/2014/main" id="{3590C1A1-4321-EC41-8248-D3B566DD51BD}"/>
              </a:ext>
            </a:extLst>
          </p:cNvPr>
          <p:cNvSpPr>
            <a:spLocks noGrp="1"/>
          </p:cNvSpPr>
          <p:nvPr>
            <p:ph type="body" sz="quarter" idx="13"/>
          </p:nvPr>
        </p:nvSpPr>
        <p:spPr>
          <a:xfrm>
            <a:off x="3654557" y="3729143"/>
            <a:ext cx="2128157" cy="369332"/>
          </a:xfrm>
        </p:spPr>
        <p:txBody>
          <a:bodyPr rtlCol="0"/>
          <a:lstStyle/>
          <a:p>
            <a:pPr rtl="0"/>
            <a:r>
              <a:rPr lang="en-GB" dirty="0">
                <a:solidFill>
                  <a:srgbClr val="92D050"/>
                </a:solidFill>
              </a:rPr>
              <a:t>Secretary</a:t>
            </a:r>
          </a:p>
        </p:txBody>
      </p:sp>
      <p:sp>
        <p:nvSpPr>
          <p:cNvPr id="9" name="Text Placeholder 8">
            <a:extLst>
              <a:ext uri="{FF2B5EF4-FFF2-40B4-BE49-F238E27FC236}">
                <a16:creationId xmlns:a16="http://schemas.microsoft.com/office/drawing/2014/main" id="{2581095F-0795-744B-A3E7-94DFB3CBF331}"/>
              </a:ext>
            </a:extLst>
          </p:cNvPr>
          <p:cNvSpPr>
            <a:spLocks noGrp="1"/>
          </p:cNvSpPr>
          <p:nvPr>
            <p:ph type="body" sz="quarter" idx="16"/>
          </p:nvPr>
        </p:nvSpPr>
        <p:spPr>
          <a:xfrm>
            <a:off x="6227064" y="3729143"/>
            <a:ext cx="2129245" cy="369332"/>
          </a:xfrm>
        </p:spPr>
        <p:txBody>
          <a:bodyPr rtlCol="0"/>
          <a:lstStyle/>
          <a:p>
            <a:pPr rtl="0"/>
            <a:r>
              <a:rPr lang="en-GB" dirty="0">
                <a:solidFill>
                  <a:srgbClr val="92D050"/>
                </a:solidFill>
              </a:rPr>
              <a:t>Treasurer</a:t>
            </a:r>
          </a:p>
        </p:txBody>
      </p:sp>
      <p:sp>
        <p:nvSpPr>
          <p:cNvPr id="11" name="Text Placeholder 10">
            <a:extLst>
              <a:ext uri="{FF2B5EF4-FFF2-40B4-BE49-F238E27FC236}">
                <a16:creationId xmlns:a16="http://schemas.microsoft.com/office/drawing/2014/main" id="{69B26C61-D5D7-CC42-848C-158367DB8216}"/>
              </a:ext>
            </a:extLst>
          </p:cNvPr>
          <p:cNvSpPr>
            <a:spLocks noGrp="1"/>
          </p:cNvSpPr>
          <p:nvPr>
            <p:ph type="body" sz="quarter" idx="19"/>
          </p:nvPr>
        </p:nvSpPr>
        <p:spPr>
          <a:xfrm>
            <a:off x="1798550" y="4497010"/>
            <a:ext cx="10088649" cy="415824"/>
          </a:xfrm>
        </p:spPr>
        <p:txBody>
          <a:bodyPr rtlCol="0"/>
          <a:lstStyle/>
          <a:p>
            <a:pPr algn="just" rtl="0"/>
            <a:r>
              <a:rPr lang="en-GB" sz="1700" dirty="0">
                <a:solidFill>
                  <a:srgbClr val="92D050"/>
                </a:solidFill>
              </a:rPr>
              <a:t>As Colm steps down in this role, we are actively looking to recruit his replacement.  I would ask anyone interested to please get in touch.  This role is essential to the continuation of the PTA, without which we will not be able to exist.  Colm has kindly prepared a handover and will support any candidate in the transition to him stepping down.</a:t>
            </a:r>
          </a:p>
        </p:txBody>
      </p:sp>
      <p:sp>
        <p:nvSpPr>
          <p:cNvPr id="26" name="Rectangle: Bevelled 25">
            <a:extLst>
              <a:ext uri="{FF2B5EF4-FFF2-40B4-BE49-F238E27FC236}">
                <a16:creationId xmlns:a16="http://schemas.microsoft.com/office/drawing/2014/main" id="{CDD6DE5A-7FA0-6FA7-7CF5-1652C1A5AA5A}"/>
              </a:ext>
            </a:extLst>
          </p:cNvPr>
          <p:cNvSpPr/>
          <p:nvPr/>
        </p:nvSpPr>
        <p:spPr>
          <a:xfrm>
            <a:off x="6227064" y="1254635"/>
            <a:ext cx="2002536" cy="2037217"/>
          </a:xfrm>
          <a:prstGeom prst="beve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t>THIS COULD BE YOU!</a:t>
            </a:r>
          </a:p>
        </p:txBody>
      </p:sp>
      <p:sp>
        <p:nvSpPr>
          <p:cNvPr id="27" name="Text Placeholder 3">
            <a:extLst>
              <a:ext uri="{FF2B5EF4-FFF2-40B4-BE49-F238E27FC236}">
                <a16:creationId xmlns:a16="http://schemas.microsoft.com/office/drawing/2014/main" id="{AEC3A837-DCCE-4EDC-3554-0C8BD47EEE29}"/>
              </a:ext>
            </a:extLst>
          </p:cNvPr>
          <p:cNvSpPr txBox="1">
            <a:spLocks/>
          </p:cNvSpPr>
          <p:nvPr/>
        </p:nvSpPr>
        <p:spPr>
          <a:xfrm>
            <a:off x="2431796" y="5500567"/>
            <a:ext cx="4796536" cy="519383"/>
          </a:xfrm>
          <a:prstGeom prst="rect">
            <a:avLst/>
          </a:prstGeom>
        </p:spPr>
        <p:txBody>
          <a:bodyPr rtlCol="0"/>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92D050"/>
                </a:solidFill>
              </a:rPr>
              <a:t>Fundraising Committee</a:t>
            </a:r>
          </a:p>
        </p:txBody>
      </p:sp>
      <p:sp>
        <p:nvSpPr>
          <p:cNvPr id="28" name="Text Placeholder 3">
            <a:extLst>
              <a:ext uri="{FF2B5EF4-FFF2-40B4-BE49-F238E27FC236}">
                <a16:creationId xmlns:a16="http://schemas.microsoft.com/office/drawing/2014/main" id="{4701D69A-6C27-B7EF-AF32-460DBD85E4F2}"/>
              </a:ext>
            </a:extLst>
          </p:cNvPr>
          <p:cNvSpPr txBox="1">
            <a:spLocks/>
          </p:cNvSpPr>
          <p:nvPr/>
        </p:nvSpPr>
        <p:spPr>
          <a:xfrm>
            <a:off x="1386448" y="4056323"/>
            <a:ext cx="4257294" cy="519383"/>
          </a:xfrm>
          <a:prstGeom prst="rect">
            <a:avLst/>
          </a:prstGeom>
        </p:spPr>
        <p:txBody>
          <a:bodyPr rtlCol="0"/>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92D050"/>
                </a:solidFill>
              </a:rPr>
              <a:t>Treasurer Recruitment</a:t>
            </a:r>
          </a:p>
        </p:txBody>
      </p:sp>
      <p:sp>
        <p:nvSpPr>
          <p:cNvPr id="31" name="Text Placeholder 10">
            <a:extLst>
              <a:ext uri="{FF2B5EF4-FFF2-40B4-BE49-F238E27FC236}">
                <a16:creationId xmlns:a16="http://schemas.microsoft.com/office/drawing/2014/main" id="{78E38093-4B5E-2D55-2638-5C1ACB9E1633}"/>
              </a:ext>
            </a:extLst>
          </p:cNvPr>
          <p:cNvSpPr txBox="1">
            <a:spLocks/>
          </p:cNvSpPr>
          <p:nvPr/>
        </p:nvSpPr>
        <p:spPr>
          <a:xfrm>
            <a:off x="3070745" y="5910080"/>
            <a:ext cx="8901969" cy="415824"/>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40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4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40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40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sz="1700" dirty="0">
                <a:solidFill>
                  <a:srgbClr val="92D050"/>
                </a:solidFill>
              </a:rPr>
              <a:t>Claire proved difficult to replace so we are proposing a new approach to fundraising and we’re going to assemble a Committee to drive forward our fundraising efforts.  A huge thank you to Arianna, Fatima and Amy who have all volunteered to be involved.  We look forward to working together in the coming year.</a:t>
            </a:r>
          </a:p>
        </p:txBody>
      </p:sp>
      <p:pic>
        <p:nvPicPr>
          <p:cNvPr id="38" name="Picture Placeholder 37" descr="A person smiling at the camera&#10;&#10;Description automatically generated">
            <a:extLst>
              <a:ext uri="{FF2B5EF4-FFF2-40B4-BE49-F238E27FC236}">
                <a16:creationId xmlns:a16="http://schemas.microsoft.com/office/drawing/2014/main" id="{34C4A100-A028-FAD8-F8B8-15C3438F78C0}"/>
              </a:ext>
            </a:extLst>
          </p:cNvPr>
          <p:cNvPicPr>
            <a:picLocks noGrp="1" noChangeAspect="1"/>
          </p:cNvPicPr>
          <p:nvPr>
            <p:ph type="pic" sz="quarter" idx="18"/>
          </p:nvPr>
        </p:nvPicPr>
        <p:blipFill>
          <a:blip r:embed="rId3">
            <a:extLst>
              <a:ext uri="{28A0092B-C50C-407E-A947-70E740481C1C}">
                <a14:useLocalDpi xmlns:a14="http://schemas.microsoft.com/office/drawing/2010/main" val="0"/>
              </a:ext>
            </a:extLst>
          </a:blip>
          <a:srcRect t="1910" b="1910"/>
          <a:stretch>
            <a:fillRect/>
          </a:stretch>
        </p:blipFill>
        <p:spPr>
          <a:xfrm>
            <a:off x="1027113" y="1254125"/>
            <a:ext cx="2119312" cy="2038350"/>
          </a:xfrm>
        </p:spPr>
      </p:pic>
      <p:pic>
        <p:nvPicPr>
          <p:cNvPr id="47" name="Picture Placeholder 46" descr="A person smiling for the camera&#10;&#10;Description automatically generated">
            <a:extLst>
              <a:ext uri="{FF2B5EF4-FFF2-40B4-BE49-F238E27FC236}">
                <a16:creationId xmlns:a16="http://schemas.microsoft.com/office/drawing/2014/main" id="{6F73DEDA-BBF5-C575-43F9-E0FC1E850040}"/>
              </a:ext>
            </a:extLst>
          </p:cNvPr>
          <p:cNvPicPr>
            <a:picLocks noGrp="1" noChangeAspect="1"/>
          </p:cNvPicPr>
          <p:nvPr>
            <p:ph type="pic" sz="quarter" idx="24"/>
          </p:nvPr>
        </p:nvPicPr>
        <p:blipFill>
          <a:blip r:embed="rId4">
            <a:extLst>
              <a:ext uri="{28A0092B-C50C-407E-A947-70E740481C1C}">
                <a14:useLocalDpi xmlns:a14="http://schemas.microsoft.com/office/drawing/2010/main" val="0"/>
              </a:ext>
            </a:extLst>
          </a:blip>
          <a:srcRect t="27822" b="27822"/>
          <a:stretch>
            <a:fillRect/>
          </a:stretch>
        </p:blipFill>
        <p:spPr>
          <a:xfrm>
            <a:off x="3627622" y="1262205"/>
            <a:ext cx="2118245" cy="2037217"/>
          </a:xfrm>
        </p:spPr>
      </p:pic>
    </p:spTree>
    <p:extLst>
      <p:ext uri="{BB962C8B-B14F-4D97-AF65-F5344CB8AC3E}">
        <p14:creationId xmlns:p14="http://schemas.microsoft.com/office/powerpoint/2010/main" val="188845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39315B-8AAE-A946-ABBF-894F2E4B1338}"/>
              </a:ext>
            </a:extLst>
          </p:cNvPr>
          <p:cNvSpPr>
            <a:spLocks noGrp="1"/>
          </p:cNvSpPr>
          <p:nvPr>
            <p:ph type="title"/>
          </p:nvPr>
        </p:nvSpPr>
        <p:spPr>
          <a:xfrm>
            <a:off x="964023" y="879063"/>
            <a:ext cx="8081654" cy="610863"/>
          </a:xfrm>
        </p:spPr>
        <p:txBody>
          <a:bodyPr rtlCol="0"/>
          <a:lstStyle/>
          <a:p>
            <a:pPr rtl="0"/>
            <a:r>
              <a:rPr lang="en-GB" dirty="0">
                <a:solidFill>
                  <a:srgbClr val="92D050"/>
                </a:solidFill>
              </a:rPr>
              <a:t>Halloween Disco</a:t>
            </a:r>
          </a:p>
        </p:txBody>
      </p:sp>
      <p:sp>
        <p:nvSpPr>
          <p:cNvPr id="7" name="Chart Placeholder 6">
            <a:extLst>
              <a:ext uri="{FF2B5EF4-FFF2-40B4-BE49-F238E27FC236}">
                <a16:creationId xmlns:a16="http://schemas.microsoft.com/office/drawing/2014/main" id="{9DA89C40-2D94-654B-21D8-70C7BCB892FC}"/>
              </a:ext>
            </a:extLst>
          </p:cNvPr>
          <p:cNvSpPr>
            <a:spLocks noGrp="1"/>
          </p:cNvSpPr>
          <p:nvPr>
            <p:ph type="chart" sz="quarter" idx="10"/>
          </p:nvPr>
        </p:nvSpPr>
        <p:spPr>
          <a:xfrm>
            <a:off x="786245" y="1791855"/>
            <a:ext cx="4817364" cy="4479628"/>
          </a:xfrm>
        </p:spPr>
        <p:txBody>
          <a:bodyPr>
            <a:normAutofit/>
          </a:bodyPr>
          <a:lstStyle/>
          <a:p>
            <a:pPr algn="just"/>
            <a:r>
              <a:rPr lang="en-GB" dirty="0">
                <a:solidFill>
                  <a:srgbClr val="92D050"/>
                </a:solidFill>
              </a:rPr>
              <a:t>The PTA hosted Halloween Discos for both the P1-P3 and P4-P7 year groups. The children made a fantastic effort with their costumes and loved the DJ’s games and music.</a:t>
            </a:r>
          </a:p>
          <a:p>
            <a:pPr algn="just"/>
            <a:r>
              <a:rPr lang="en-GB" dirty="0">
                <a:solidFill>
                  <a:srgbClr val="92D050"/>
                </a:solidFill>
              </a:rPr>
              <a:t>Ticket sales and the ever popular Tuck Shop helped to raise </a:t>
            </a:r>
            <a:r>
              <a:rPr lang="en-GB" b="1" dirty="0">
                <a:solidFill>
                  <a:srgbClr val="92D050"/>
                </a:solidFill>
              </a:rPr>
              <a:t>£405.42.</a:t>
            </a:r>
          </a:p>
        </p:txBody>
      </p:sp>
      <p:pic>
        <p:nvPicPr>
          <p:cNvPr id="8" name="Picture 7" descr="A group of people in clothing&#10;&#10;Description automatically generated">
            <a:extLst>
              <a:ext uri="{FF2B5EF4-FFF2-40B4-BE49-F238E27FC236}">
                <a16:creationId xmlns:a16="http://schemas.microsoft.com/office/drawing/2014/main" id="{7E947E24-E57E-7DDC-DA15-67AE0A23B1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6618" y="598054"/>
            <a:ext cx="6192185" cy="5661892"/>
          </a:xfrm>
          <a:prstGeom prst="rect">
            <a:avLst/>
          </a:prstGeom>
        </p:spPr>
      </p:pic>
    </p:spTree>
    <p:extLst>
      <p:ext uri="{BB962C8B-B14F-4D97-AF65-F5344CB8AC3E}">
        <p14:creationId xmlns:p14="http://schemas.microsoft.com/office/powerpoint/2010/main" val="3206176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39315B-8AAE-A946-ABBF-894F2E4B1338}"/>
              </a:ext>
            </a:extLst>
          </p:cNvPr>
          <p:cNvSpPr>
            <a:spLocks noGrp="1"/>
          </p:cNvSpPr>
          <p:nvPr>
            <p:ph type="title"/>
          </p:nvPr>
        </p:nvSpPr>
        <p:spPr>
          <a:xfrm>
            <a:off x="964023" y="879063"/>
            <a:ext cx="8081654" cy="610863"/>
          </a:xfrm>
        </p:spPr>
        <p:txBody>
          <a:bodyPr rtlCol="0"/>
          <a:lstStyle/>
          <a:p>
            <a:pPr rtl="0"/>
            <a:r>
              <a:rPr lang="en-GB" dirty="0">
                <a:solidFill>
                  <a:srgbClr val="92D050"/>
                </a:solidFill>
              </a:rPr>
              <a:t>Christmas Fair</a:t>
            </a:r>
          </a:p>
        </p:txBody>
      </p:sp>
      <p:sp>
        <p:nvSpPr>
          <p:cNvPr id="7" name="Chart Placeholder 6">
            <a:extLst>
              <a:ext uri="{FF2B5EF4-FFF2-40B4-BE49-F238E27FC236}">
                <a16:creationId xmlns:a16="http://schemas.microsoft.com/office/drawing/2014/main" id="{9DA89C40-2D94-654B-21D8-70C7BCB892FC}"/>
              </a:ext>
            </a:extLst>
          </p:cNvPr>
          <p:cNvSpPr>
            <a:spLocks noGrp="1"/>
          </p:cNvSpPr>
          <p:nvPr>
            <p:ph type="chart" sz="quarter" idx="10"/>
          </p:nvPr>
        </p:nvSpPr>
        <p:spPr>
          <a:xfrm>
            <a:off x="952500" y="1570182"/>
            <a:ext cx="4817364" cy="4479628"/>
          </a:xfrm>
        </p:spPr>
        <p:txBody>
          <a:bodyPr>
            <a:normAutofit fontScale="92500"/>
          </a:bodyPr>
          <a:lstStyle/>
          <a:p>
            <a:pPr algn="just"/>
            <a:r>
              <a:rPr lang="en-GB" dirty="0">
                <a:solidFill>
                  <a:srgbClr val="92D050"/>
                </a:solidFill>
              </a:rPr>
              <a:t>We brought the festive vibes again with our much loved and well attended Christmas Fair.  The children even got a visit from a very special guest!</a:t>
            </a:r>
          </a:p>
          <a:p>
            <a:pPr algn="just"/>
            <a:r>
              <a:rPr lang="en-GB" dirty="0">
                <a:solidFill>
                  <a:srgbClr val="92D050"/>
                </a:solidFill>
              </a:rPr>
              <a:t>The raffle and Christmas cards and mugs designed by the children made a great contribution to the fundraising.</a:t>
            </a:r>
          </a:p>
          <a:p>
            <a:pPr algn="just"/>
            <a:r>
              <a:rPr lang="en-GB" dirty="0">
                <a:solidFill>
                  <a:srgbClr val="92D050"/>
                </a:solidFill>
              </a:rPr>
              <a:t>Funds raised totalled </a:t>
            </a:r>
            <a:r>
              <a:rPr lang="en-GB" b="1" dirty="0">
                <a:solidFill>
                  <a:srgbClr val="92D050"/>
                </a:solidFill>
              </a:rPr>
              <a:t>£1,463.37</a:t>
            </a:r>
            <a:r>
              <a:rPr lang="en-GB" dirty="0">
                <a:solidFill>
                  <a:srgbClr val="92D050"/>
                </a:solidFill>
              </a:rPr>
              <a:t>.</a:t>
            </a:r>
          </a:p>
        </p:txBody>
      </p:sp>
      <p:pic>
        <p:nvPicPr>
          <p:cNvPr id="10" name="Picture 9">
            <a:extLst>
              <a:ext uri="{FF2B5EF4-FFF2-40B4-BE49-F238E27FC236}">
                <a16:creationId xmlns:a16="http://schemas.microsoft.com/office/drawing/2014/main" id="{4266B83A-FA5F-7C48-38F7-C562050E0413}"/>
              </a:ext>
            </a:extLst>
          </p:cNvPr>
          <p:cNvPicPr>
            <a:picLocks noChangeAspect="1"/>
          </p:cNvPicPr>
          <p:nvPr/>
        </p:nvPicPr>
        <p:blipFill>
          <a:blip r:embed="rId3"/>
          <a:stretch>
            <a:fillRect/>
          </a:stretch>
        </p:blipFill>
        <p:spPr>
          <a:xfrm>
            <a:off x="6422138" y="1133856"/>
            <a:ext cx="4925566" cy="5198364"/>
          </a:xfrm>
          <a:prstGeom prst="rect">
            <a:avLst/>
          </a:prstGeom>
        </p:spPr>
      </p:pic>
    </p:spTree>
    <p:extLst>
      <p:ext uri="{BB962C8B-B14F-4D97-AF65-F5344CB8AC3E}">
        <p14:creationId xmlns:p14="http://schemas.microsoft.com/office/powerpoint/2010/main" val="2567688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39315B-8AAE-A946-ABBF-894F2E4B1338}"/>
              </a:ext>
            </a:extLst>
          </p:cNvPr>
          <p:cNvSpPr>
            <a:spLocks noGrp="1"/>
          </p:cNvSpPr>
          <p:nvPr>
            <p:ph type="title"/>
          </p:nvPr>
        </p:nvSpPr>
        <p:spPr>
          <a:xfrm>
            <a:off x="964023" y="879063"/>
            <a:ext cx="8081654" cy="610863"/>
          </a:xfrm>
        </p:spPr>
        <p:txBody>
          <a:bodyPr rtlCol="0"/>
          <a:lstStyle/>
          <a:p>
            <a:pPr rtl="0"/>
            <a:r>
              <a:rPr lang="en-GB" dirty="0">
                <a:solidFill>
                  <a:srgbClr val="92D050"/>
                </a:solidFill>
              </a:rPr>
              <a:t>Active Schools</a:t>
            </a:r>
          </a:p>
        </p:txBody>
      </p:sp>
      <p:sp>
        <p:nvSpPr>
          <p:cNvPr id="7" name="Chart Placeholder 6">
            <a:extLst>
              <a:ext uri="{FF2B5EF4-FFF2-40B4-BE49-F238E27FC236}">
                <a16:creationId xmlns:a16="http://schemas.microsoft.com/office/drawing/2014/main" id="{9DA89C40-2D94-654B-21D8-70C7BCB892FC}"/>
              </a:ext>
            </a:extLst>
          </p:cNvPr>
          <p:cNvSpPr>
            <a:spLocks noGrp="1"/>
          </p:cNvSpPr>
          <p:nvPr>
            <p:ph type="chart" sz="quarter" idx="10"/>
          </p:nvPr>
        </p:nvSpPr>
        <p:spPr>
          <a:xfrm>
            <a:off x="879348" y="1728796"/>
            <a:ext cx="4817364" cy="4110702"/>
          </a:xfrm>
        </p:spPr>
        <p:txBody>
          <a:bodyPr>
            <a:normAutofit fontScale="92500" lnSpcReduction="20000"/>
          </a:bodyPr>
          <a:lstStyle/>
          <a:p>
            <a:pPr algn="just"/>
            <a:r>
              <a:rPr lang="en-GB" dirty="0">
                <a:solidFill>
                  <a:srgbClr val="92D050"/>
                </a:solidFill>
              </a:rPr>
              <a:t>We continued with an Active Schools programme throughout the year.</a:t>
            </a:r>
          </a:p>
          <a:p>
            <a:pPr algn="just"/>
            <a:r>
              <a:rPr lang="en-GB" dirty="0">
                <a:solidFill>
                  <a:srgbClr val="92D050"/>
                </a:solidFill>
              </a:rPr>
              <a:t>Whilst the free offering was reduced additional classes were available at a chargeable cost and classed as a St Johns RC activity and not Active Schools. </a:t>
            </a:r>
          </a:p>
          <a:p>
            <a:pPr algn="just"/>
            <a:r>
              <a:rPr lang="en-GB" dirty="0">
                <a:solidFill>
                  <a:srgbClr val="92D050"/>
                </a:solidFill>
              </a:rPr>
              <a:t>The PTA contributed £1,996 throughout the year to fund the activities.</a:t>
            </a:r>
          </a:p>
        </p:txBody>
      </p:sp>
      <p:pic>
        <p:nvPicPr>
          <p:cNvPr id="8" name="Picture 7">
            <a:extLst>
              <a:ext uri="{FF2B5EF4-FFF2-40B4-BE49-F238E27FC236}">
                <a16:creationId xmlns:a16="http://schemas.microsoft.com/office/drawing/2014/main" id="{669A1442-85F5-3AAA-487F-D335D1E50195}"/>
              </a:ext>
            </a:extLst>
          </p:cNvPr>
          <p:cNvPicPr>
            <a:picLocks noChangeAspect="1"/>
          </p:cNvPicPr>
          <p:nvPr/>
        </p:nvPicPr>
        <p:blipFill>
          <a:blip r:embed="rId3"/>
          <a:stretch>
            <a:fillRect/>
          </a:stretch>
        </p:blipFill>
        <p:spPr>
          <a:xfrm>
            <a:off x="5954898" y="1184494"/>
            <a:ext cx="6181558" cy="4122821"/>
          </a:xfrm>
          <a:prstGeom prst="rect">
            <a:avLst/>
          </a:prstGeom>
        </p:spPr>
      </p:pic>
    </p:spTree>
    <p:extLst>
      <p:ext uri="{BB962C8B-B14F-4D97-AF65-F5344CB8AC3E}">
        <p14:creationId xmlns:p14="http://schemas.microsoft.com/office/powerpoint/2010/main" val="1571013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39315B-8AAE-A946-ABBF-894F2E4B1338}"/>
              </a:ext>
            </a:extLst>
          </p:cNvPr>
          <p:cNvSpPr>
            <a:spLocks noGrp="1"/>
          </p:cNvSpPr>
          <p:nvPr>
            <p:ph type="title"/>
          </p:nvPr>
        </p:nvSpPr>
        <p:spPr>
          <a:xfrm>
            <a:off x="964023" y="879063"/>
            <a:ext cx="8081654" cy="610863"/>
          </a:xfrm>
        </p:spPr>
        <p:txBody>
          <a:bodyPr rtlCol="0"/>
          <a:lstStyle/>
          <a:p>
            <a:pPr rtl="0"/>
            <a:r>
              <a:rPr lang="en-GB" dirty="0">
                <a:solidFill>
                  <a:srgbClr val="92D050"/>
                </a:solidFill>
              </a:rPr>
              <a:t>Gardening Gang</a:t>
            </a:r>
          </a:p>
        </p:txBody>
      </p:sp>
      <p:sp>
        <p:nvSpPr>
          <p:cNvPr id="7" name="Chart Placeholder 6">
            <a:extLst>
              <a:ext uri="{FF2B5EF4-FFF2-40B4-BE49-F238E27FC236}">
                <a16:creationId xmlns:a16="http://schemas.microsoft.com/office/drawing/2014/main" id="{9DA89C40-2D94-654B-21D8-70C7BCB892FC}"/>
              </a:ext>
            </a:extLst>
          </p:cNvPr>
          <p:cNvSpPr>
            <a:spLocks noGrp="1"/>
          </p:cNvSpPr>
          <p:nvPr>
            <p:ph type="chart" sz="quarter" idx="10"/>
          </p:nvPr>
        </p:nvSpPr>
        <p:spPr>
          <a:xfrm>
            <a:off x="964023" y="1489926"/>
            <a:ext cx="4817364" cy="5606472"/>
          </a:xfrm>
        </p:spPr>
        <p:txBody>
          <a:bodyPr>
            <a:normAutofit fontScale="70000" lnSpcReduction="20000"/>
          </a:bodyPr>
          <a:lstStyle/>
          <a:p>
            <a:pPr algn="just"/>
            <a:r>
              <a:rPr lang="en-GB" dirty="0">
                <a:solidFill>
                  <a:srgbClr val="92D050"/>
                </a:solidFill>
              </a:rPr>
              <a:t>Tana continues to work with the children in the garden, growing a variety of flowers, fruits </a:t>
            </a:r>
            <a:r>
              <a:rPr lang="en-GB" dirty="0" err="1">
                <a:solidFill>
                  <a:srgbClr val="92D050"/>
                </a:solidFill>
              </a:rPr>
              <a:t>aand</a:t>
            </a:r>
            <a:r>
              <a:rPr lang="en-GB" dirty="0">
                <a:solidFill>
                  <a:srgbClr val="92D050"/>
                </a:solidFill>
              </a:rPr>
              <a:t> vegetables and learning about how plants grow.</a:t>
            </a:r>
          </a:p>
          <a:p>
            <a:pPr algn="just"/>
            <a:r>
              <a:rPr lang="en-GB" dirty="0">
                <a:solidFill>
                  <a:srgbClr val="92D050"/>
                </a:solidFill>
              </a:rPr>
              <a:t>In October, P5 were hoping to grow plants that bees will love and were rewarded with some visitors! It was also harvest time for all the salad and herbs planted and the children got to take home some healthy treat bags.</a:t>
            </a:r>
          </a:p>
          <a:p>
            <a:pPr algn="just"/>
            <a:r>
              <a:rPr lang="en-GB" dirty="0">
                <a:solidFill>
                  <a:srgbClr val="92D050"/>
                </a:solidFill>
              </a:rPr>
              <a:t>Using the hand lenses funded by the PTA, the children were exploring the garden.</a:t>
            </a:r>
          </a:p>
          <a:p>
            <a:pPr algn="just"/>
            <a:r>
              <a:rPr lang="en-GB" dirty="0">
                <a:solidFill>
                  <a:srgbClr val="92D050"/>
                </a:solidFill>
              </a:rPr>
              <a:t>In May the Garden Gang planted potatoes and in June the P5 children enjoyed earthing up the potatoes in order to grow more.</a:t>
            </a:r>
          </a:p>
          <a:p>
            <a:pPr algn="just"/>
            <a:r>
              <a:rPr lang="en-GB" dirty="0">
                <a:solidFill>
                  <a:srgbClr val="92D050"/>
                </a:solidFill>
              </a:rPr>
              <a:t>The school website has wonderful photos the children have taken over the course of the year.</a:t>
            </a:r>
          </a:p>
          <a:p>
            <a:pPr algn="just"/>
            <a:r>
              <a:rPr lang="en-GB" dirty="0">
                <a:solidFill>
                  <a:srgbClr val="92D050"/>
                </a:solidFill>
              </a:rPr>
              <a:t>The PTA contributed </a:t>
            </a:r>
            <a:r>
              <a:rPr lang="en-GB" b="1" dirty="0">
                <a:solidFill>
                  <a:srgbClr val="92D050"/>
                </a:solidFill>
              </a:rPr>
              <a:t>£2,049.46 </a:t>
            </a:r>
            <a:r>
              <a:rPr lang="en-GB" dirty="0">
                <a:solidFill>
                  <a:srgbClr val="92D050"/>
                </a:solidFill>
              </a:rPr>
              <a:t>to support this valuable activity.</a:t>
            </a:r>
          </a:p>
        </p:txBody>
      </p:sp>
      <p:pic>
        <p:nvPicPr>
          <p:cNvPr id="8" name="Picture 7">
            <a:extLst>
              <a:ext uri="{FF2B5EF4-FFF2-40B4-BE49-F238E27FC236}">
                <a16:creationId xmlns:a16="http://schemas.microsoft.com/office/drawing/2014/main" id="{4AFB70C2-687A-0382-DEDE-622637421561}"/>
              </a:ext>
            </a:extLst>
          </p:cNvPr>
          <p:cNvPicPr>
            <a:picLocks noChangeAspect="1"/>
          </p:cNvPicPr>
          <p:nvPr/>
        </p:nvPicPr>
        <p:blipFill>
          <a:blip r:embed="rId3"/>
          <a:stretch>
            <a:fillRect/>
          </a:stretch>
        </p:blipFill>
        <p:spPr>
          <a:xfrm>
            <a:off x="6147403" y="1255294"/>
            <a:ext cx="5796547" cy="5330233"/>
          </a:xfrm>
          <a:prstGeom prst="rect">
            <a:avLst/>
          </a:prstGeom>
        </p:spPr>
      </p:pic>
    </p:spTree>
    <p:extLst>
      <p:ext uri="{BB962C8B-B14F-4D97-AF65-F5344CB8AC3E}">
        <p14:creationId xmlns:p14="http://schemas.microsoft.com/office/powerpoint/2010/main" val="2778207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39315B-8AAE-A946-ABBF-894F2E4B1338}"/>
              </a:ext>
            </a:extLst>
          </p:cNvPr>
          <p:cNvSpPr>
            <a:spLocks noGrp="1"/>
          </p:cNvSpPr>
          <p:nvPr>
            <p:ph type="title"/>
          </p:nvPr>
        </p:nvSpPr>
        <p:spPr>
          <a:xfrm>
            <a:off x="714641" y="879063"/>
            <a:ext cx="8081654" cy="610863"/>
          </a:xfrm>
        </p:spPr>
        <p:txBody>
          <a:bodyPr rtlCol="0"/>
          <a:lstStyle/>
          <a:p>
            <a:pPr rtl="0"/>
            <a:r>
              <a:rPr lang="en-GB" dirty="0">
                <a:solidFill>
                  <a:srgbClr val="92D050"/>
                </a:solidFill>
              </a:rPr>
              <a:t>Edinburgh Marathon Festival</a:t>
            </a:r>
          </a:p>
        </p:txBody>
      </p:sp>
      <p:sp>
        <p:nvSpPr>
          <p:cNvPr id="7" name="Chart Placeholder 6">
            <a:extLst>
              <a:ext uri="{FF2B5EF4-FFF2-40B4-BE49-F238E27FC236}">
                <a16:creationId xmlns:a16="http://schemas.microsoft.com/office/drawing/2014/main" id="{9DA89C40-2D94-654B-21D8-70C7BCB892FC}"/>
              </a:ext>
            </a:extLst>
          </p:cNvPr>
          <p:cNvSpPr>
            <a:spLocks noGrp="1"/>
          </p:cNvSpPr>
          <p:nvPr>
            <p:ph type="chart" sz="quarter" idx="10"/>
          </p:nvPr>
        </p:nvSpPr>
        <p:spPr>
          <a:xfrm>
            <a:off x="629227" y="1868235"/>
            <a:ext cx="4817364" cy="4865074"/>
          </a:xfrm>
        </p:spPr>
        <p:txBody>
          <a:bodyPr>
            <a:normAutofit fontScale="85000" lnSpcReduction="20000"/>
          </a:bodyPr>
          <a:lstStyle/>
          <a:p>
            <a:pPr algn="just"/>
            <a:r>
              <a:rPr lang="en-GB" dirty="0">
                <a:solidFill>
                  <a:srgbClr val="92D050"/>
                </a:solidFill>
              </a:rPr>
              <a:t>The PTA now has a yearly commitment to service a water stall during the Edinburgh Marathon in May.</a:t>
            </a:r>
          </a:p>
          <a:p>
            <a:pPr algn="just"/>
            <a:r>
              <a:rPr lang="en-GB" dirty="0">
                <a:solidFill>
                  <a:srgbClr val="92D050"/>
                </a:solidFill>
              </a:rPr>
              <a:t>Unlike the previous year, we were unfortunate with the weather and think we were wetter than the water we were handing out to the runners!</a:t>
            </a:r>
          </a:p>
          <a:p>
            <a:pPr algn="just"/>
            <a:r>
              <a:rPr lang="en-GB" dirty="0">
                <a:solidFill>
                  <a:srgbClr val="92D050"/>
                </a:solidFill>
              </a:rPr>
              <a:t>This is a great fun event supporting a huge local event, seeing inspirational runners, meeting parents and carers of our school community and getting to sample some great home baking!</a:t>
            </a:r>
          </a:p>
          <a:p>
            <a:pPr algn="just"/>
            <a:r>
              <a:rPr lang="en-GB" dirty="0">
                <a:solidFill>
                  <a:srgbClr val="92D050"/>
                </a:solidFill>
              </a:rPr>
              <a:t>This event raised a huge </a:t>
            </a:r>
            <a:r>
              <a:rPr lang="en-GB" b="1" dirty="0">
                <a:solidFill>
                  <a:srgbClr val="92D050"/>
                </a:solidFill>
              </a:rPr>
              <a:t>£1,200 </a:t>
            </a:r>
            <a:r>
              <a:rPr lang="en-GB" dirty="0">
                <a:solidFill>
                  <a:srgbClr val="92D050"/>
                </a:solidFill>
              </a:rPr>
              <a:t>for the PTA.</a:t>
            </a:r>
          </a:p>
        </p:txBody>
      </p:sp>
      <p:pic>
        <p:nvPicPr>
          <p:cNvPr id="10" name="Picture 9">
            <a:extLst>
              <a:ext uri="{FF2B5EF4-FFF2-40B4-BE49-F238E27FC236}">
                <a16:creationId xmlns:a16="http://schemas.microsoft.com/office/drawing/2014/main" id="{A7021A51-20E4-FFC2-EC96-5CFBB694777E}"/>
              </a:ext>
            </a:extLst>
          </p:cNvPr>
          <p:cNvPicPr>
            <a:picLocks noChangeAspect="1"/>
          </p:cNvPicPr>
          <p:nvPr/>
        </p:nvPicPr>
        <p:blipFill>
          <a:blip r:embed="rId3"/>
          <a:stretch>
            <a:fillRect/>
          </a:stretch>
        </p:blipFill>
        <p:spPr>
          <a:xfrm>
            <a:off x="9852476" y="72641"/>
            <a:ext cx="2216264" cy="1417285"/>
          </a:xfrm>
          <a:prstGeom prst="rect">
            <a:avLst/>
          </a:prstGeom>
        </p:spPr>
      </p:pic>
      <p:pic>
        <p:nvPicPr>
          <p:cNvPr id="12" name="Picture 11">
            <a:extLst>
              <a:ext uri="{FF2B5EF4-FFF2-40B4-BE49-F238E27FC236}">
                <a16:creationId xmlns:a16="http://schemas.microsoft.com/office/drawing/2014/main" id="{4E1BFA80-1201-C1EB-CFCB-CE4C78970D06}"/>
              </a:ext>
            </a:extLst>
          </p:cNvPr>
          <p:cNvPicPr>
            <a:picLocks noChangeAspect="1"/>
          </p:cNvPicPr>
          <p:nvPr/>
        </p:nvPicPr>
        <p:blipFill>
          <a:blip r:embed="rId4"/>
          <a:stretch>
            <a:fillRect/>
          </a:stretch>
        </p:blipFill>
        <p:spPr>
          <a:xfrm>
            <a:off x="5769864" y="1856232"/>
            <a:ext cx="6298876" cy="4562821"/>
          </a:xfrm>
          <a:prstGeom prst="rect">
            <a:avLst/>
          </a:prstGeom>
        </p:spPr>
      </p:pic>
    </p:spTree>
    <p:extLst>
      <p:ext uri="{BB962C8B-B14F-4D97-AF65-F5344CB8AC3E}">
        <p14:creationId xmlns:p14="http://schemas.microsoft.com/office/powerpoint/2010/main" val="4103877460"/>
      </p:ext>
    </p:extLst>
  </p:cSld>
  <p:clrMapOvr>
    <a:masterClrMapping/>
  </p:clrMapOvr>
</p:sld>
</file>

<file path=ppt/theme/theme1.xml><?xml version="1.0" encoding="utf-8"?>
<a:theme xmlns:a="http://schemas.openxmlformats.org/drawingml/2006/main" name="Theme1">
  <a:themeElements>
    <a:clrScheme name="Swiss">
      <a:dk1>
        <a:srgbClr val="000000"/>
      </a:dk1>
      <a:lt1>
        <a:srgbClr val="FFFFFF"/>
      </a:lt1>
      <a:dk2>
        <a:srgbClr val="E4E4E4"/>
      </a:dk2>
      <a:lt2>
        <a:srgbClr val="7CA655"/>
      </a:lt2>
      <a:accent1>
        <a:srgbClr val="A9D4DB"/>
      </a:accent1>
      <a:accent2>
        <a:srgbClr val="FBE284"/>
      </a:accent2>
      <a:accent3>
        <a:srgbClr val="4495A2"/>
      </a:accent3>
      <a:accent4>
        <a:srgbClr val="AA5881"/>
      </a:accent4>
      <a:accent5>
        <a:srgbClr val="E06742"/>
      </a:accent5>
      <a:accent6>
        <a:srgbClr val="F9D448"/>
      </a:accent6>
      <a:hlink>
        <a:srgbClr val="4495A2"/>
      </a:hlink>
      <a:folHlink>
        <a:srgbClr val="AA5881"/>
      </a:folHlink>
    </a:clrScheme>
    <a:fontScheme name="Custom 175">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49129431_TF78853419_Win32.potx" id="{4B078287-5F8B-4412-8B56-22BABE512007}" vid="{40D3F4AB-D386-4158-AD50-2BEE84BA26E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1D20B6E4-879E-4E6C-BDE7-261540CD3765}">
  <ds:schemaRefs>
    <ds:schemaRef ds:uri="http://schemas.microsoft.com/sharepoint/v3/contenttype/forms"/>
  </ds:schemaRefs>
</ds:datastoreItem>
</file>

<file path=customXml/itemProps2.xml><?xml version="1.0" encoding="utf-8"?>
<ds:datastoreItem xmlns:ds="http://schemas.openxmlformats.org/officeDocument/2006/customXml" ds:itemID="{94F21D10-BD83-491A-AAA6-945C2DB1EB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9EC1AB0-9704-404D-B6D3-819D938AC55B}">
  <ds:schemaRefs>
    <ds:schemaRef ds:uri="http://schemas.microsoft.com/office/2006/metadata/properties"/>
    <ds:schemaRef ds:uri="http://schemas.microsoft.com/office/infopath/2007/PartnerControls"/>
    <ds:schemaRef ds:uri="71af3243-3dd4-4a8d-8c0d-dd76da1f02a5"/>
  </ds:schemaRefs>
</ds:datastoreItem>
</file>

<file path=docMetadata/LabelInfo.xml><?xml version="1.0" encoding="utf-8"?>
<clbl:labelList xmlns:clbl="http://schemas.microsoft.com/office/2020/mipLabelMetadata">
  <clbl:label id="{17151eb3-00ab-470c-b25c-644c7691e891}" enabled="1" method="Privileged" siteId="{3ded2960-214a-46ff-8cf4-611f125e2398}" removed="0"/>
</clbl:labelList>
</file>

<file path=docProps/app.xml><?xml version="1.0" encoding="utf-8"?>
<Properties xmlns="http://schemas.openxmlformats.org/officeDocument/2006/extended-properties" xmlns:vt="http://schemas.openxmlformats.org/officeDocument/2006/docPropsVTypes">
  <Template>{63270741-E1EB-4EAA-AE94-0922C686EC43}tf78853419_win32</Template>
  <TotalTime>432</TotalTime>
  <Words>1052</Words>
  <Application>Microsoft Office PowerPoint</Application>
  <PresentationFormat>Widescreen</PresentationFormat>
  <Paragraphs>85</Paragraphs>
  <Slides>12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Franklin Gothic Book</vt:lpstr>
      <vt:lpstr>Franklin Gothic Demi</vt:lpstr>
      <vt:lpstr>Univers</vt:lpstr>
      <vt:lpstr>Wingdings</vt:lpstr>
      <vt:lpstr>Theme1</vt:lpstr>
      <vt:lpstr>Annual General Meeting</vt:lpstr>
      <vt:lpstr>Agenda</vt:lpstr>
      <vt:lpstr>Summary</vt:lpstr>
      <vt:lpstr>Our Team &amp; Recruitment</vt:lpstr>
      <vt:lpstr>Halloween Disco</vt:lpstr>
      <vt:lpstr>Christmas Fair</vt:lpstr>
      <vt:lpstr>Active Schools</vt:lpstr>
      <vt:lpstr>Gardening Gang</vt:lpstr>
      <vt:lpstr>Edinburgh Marathon Festival</vt:lpstr>
      <vt:lpstr>Summer Fair</vt:lpstr>
      <vt:lpstr>Anti Bullying Workshop</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Lowden, Laura (Energy Commodities &amp; Utilities)</dc:creator>
  <cp:lastModifiedBy>Lowden, Laura (Energy Commodities &amp; Utilities)</cp:lastModifiedBy>
  <cp:revision>1</cp:revision>
  <dcterms:created xsi:type="dcterms:W3CDTF">2024-11-09T07:35:47Z</dcterms:created>
  <dcterms:modified xsi:type="dcterms:W3CDTF">2024-11-10T14:29:17Z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